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63182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Lect</a:t>
            </a:r>
            <a:r>
              <a:rPr dirty="0" smtClean="0" sz="1100" spc="-5">
                <a:latin typeface="Calibri"/>
                <a:cs typeface="Calibri"/>
              </a:rPr>
              <a:t>u</a:t>
            </a:r>
            <a:r>
              <a:rPr dirty="0" smtClean="0" sz="1100" spc="-15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5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x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914400"/>
            <a:ext cx="5938367" cy="73156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83672" y="2927194"/>
            <a:ext cx="1081668" cy="12377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306336" y="7683190"/>
            <a:ext cx="1455234" cy="10203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7275" y="470365"/>
            <a:ext cx="624840" cy="156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10">
                <a:solidFill>
                  <a:srgbClr val="0A0A0A"/>
                </a:solidFill>
                <a:latin typeface="Arial"/>
                <a:cs typeface="Arial"/>
              </a:rPr>
              <a:t>Lecture</a:t>
            </a:r>
            <a:r>
              <a:rPr dirty="0" smtClean="0" sz="950" spc="-5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dirty="0" smtClean="0" sz="950" spc="0">
                <a:solidFill>
                  <a:srgbClr val="0A0A0A"/>
                </a:solidFill>
                <a:latin typeface="Arial"/>
                <a:cs typeface="Arial"/>
              </a:rPr>
              <a:t>six</a:t>
            </a:r>
            <a:endParaRPr sz="9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7026" y="1053479"/>
            <a:ext cx="5631180" cy="1766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90">
                <a:solidFill>
                  <a:srgbClr val="1D1D1D"/>
                </a:solidFill>
                <a:latin typeface="Times New Roman"/>
                <a:cs typeface="Times New Roman"/>
              </a:rPr>
              <a:t>6</a:t>
            </a:r>
            <a:r>
              <a:rPr dirty="0" smtClean="0" sz="1100" spc="-75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135">
                <a:solidFill>
                  <a:srgbClr val="1D1D1D"/>
                </a:solidFill>
                <a:latin typeface="Times New Roman"/>
                <a:cs typeface="Times New Roman"/>
              </a:rPr>
              <a:t>3</a:t>
            </a:r>
            <a:r>
              <a:rPr dirty="0" smtClean="0" sz="1100" spc="135">
                <a:solidFill>
                  <a:srgbClr val="1D1D1D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-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5">
                <a:solidFill>
                  <a:srgbClr val="1D1D1D"/>
                </a:solidFill>
                <a:latin typeface="Times New Roman"/>
                <a:cs typeface="Times New Roman"/>
              </a:rPr>
              <a:t>CONVECTION</a:t>
            </a:r>
            <a:r>
              <a:rPr dirty="0" smtClean="0" sz="1100" spc="-2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0">
                <a:solidFill>
                  <a:srgbClr val="1D1D1D"/>
                </a:solidFill>
                <a:latin typeface="Times New Roman"/>
                <a:cs typeface="Times New Roman"/>
              </a:rPr>
              <a:t>CURRENT </a:t>
            </a:r>
            <a:r>
              <a:rPr dirty="0" smtClean="0" sz="1100" spc="-2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5">
                <a:solidFill>
                  <a:srgbClr val="1D1D1D"/>
                </a:solidFill>
                <a:latin typeface="Times New Roman"/>
                <a:cs typeface="Times New Roman"/>
              </a:rPr>
              <a:t>DENSITY</a:t>
            </a:r>
            <a:r>
              <a:rPr dirty="0" smtClean="0" sz="1100" spc="-2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2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0">
                <a:solidFill>
                  <a:srgbClr val="1D1D1D"/>
                </a:solidFill>
                <a:latin typeface="Times New Roman"/>
                <a:cs typeface="Times New Roman"/>
              </a:rPr>
              <a:t>J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7"/>
              </a:spcBef>
            </a:pPr>
            <a:endParaRPr sz="600"/>
          </a:p>
          <a:p>
            <a:pPr algn="just" marL="17780" marR="21590" indent="228600">
              <a:lnSpc>
                <a:spcPts val="1190"/>
              </a:lnSpc>
            </a:pP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set</a:t>
            </a:r>
            <a:r>
              <a:rPr dirty="0" smtClean="0" sz="1000" spc="7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10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charged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rtic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es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ivi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se</a:t>
            </a:r>
            <a:r>
              <a:rPr dirty="0" smtClean="0" sz="1000" spc="8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ge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0">
                <a:solidFill>
                  <a:srgbClr val="0A0A0A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-10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y</a:t>
            </a:r>
            <a:r>
              <a:rPr dirty="0" smtClean="0" sz="1000" spc="9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 i="1">
                <a:solidFill>
                  <a:srgbClr val="1D1D1D"/>
                </a:solidFill>
                <a:latin typeface="Times New Roman"/>
                <a:cs typeface="Times New Roman"/>
              </a:rPr>
              <a:t>p</a:t>
            </a:r>
            <a:r>
              <a:rPr dirty="0" smtClean="0" sz="950" spc="40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0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7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volum</a:t>
            </a:r>
            <a:r>
              <a:rPr dirty="0" smtClean="0" sz="1000" spc="-16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45" i="1">
                <a:solidFill>
                  <a:srgbClr val="1D1D1D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75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5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hown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0A0A0A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8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g.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363636"/>
                </a:solidFill>
                <a:latin typeface="Times New Roman"/>
                <a:cs typeface="Times New Roman"/>
              </a:rPr>
              <a:t>6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2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0A0A0A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6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0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35">
                <a:solidFill>
                  <a:srgbClr val="0A0A0A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0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y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60">
                <a:solidFill>
                  <a:srgbClr val="1D1D1D"/>
                </a:solidFill>
                <a:latin typeface="Arial"/>
                <a:cs typeface="Arial"/>
              </a:rPr>
              <a:t>U</a:t>
            </a:r>
            <a:r>
              <a:rPr dirty="0" smtClean="0" sz="950" spc="-7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70">
                <a:solidFill>
                  <a:srgbClr val="0A0A0A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ht.</a:t>
            </a:r>
            <a:r>
              <a:rPr dirty="0" smtClean="0" sz="1000" spc="114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0">
                <a:solidFill>
                  <a:srgbClr val="1D1D1D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10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65">
                <a:solidFill>
                  <a:srgbClr val="363636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60">
                <a:solidFill>
                  <a:srgbClr val="363636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ic</a:t>
            </a:r>
            <a:r>
              <a:rPr dirty="0" smtClean="0" sz="1000" spc="-30">
                <a:solidFill>
                  <a:srgbClr val="1D1D1D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es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arc</a:t>
            </a:r>
            <a:r>
              <a:rPr dirty="0" smtClean="0" sz="1000" spc="9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as</a:t>
            </a:r>
            <a:r>
              <a:rPr dirty="0" smtClean="0" sz="1000" spc="-3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90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45">
                <a:solidFill>
                  <a:srgbClr val="1D1D1D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A0A0A"/>
                </a:solidFill>
                <a:latin typeface="Times New Roman"/>
                <a:cs typeface="Times New Roman"/>
              </a:rPr>
              <a:t>to</a:t>
            </a:r>
            <a:r>
              <a:rPr dirty="0" smtClean="0" sz="1000" spc="10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maint</a:t>
            </a:r>
            <a:r>
              <a:rPr dirty="0" smtClean="0" sz="1000" spc="-114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-15">
                <a:solidFill>
                  <a:srgbClr val="0A0A0A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-1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th</a:t>
            </a:r>
            <a:r>
              <a:rPr dirty="0" smtClean="0" sz="1000" spc="12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ir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5">
                <a:solidFill>
                  <a:srgbClr val="0A0A0A"/>
                </a:solidFill>
                <a:latin typeface="Times New Roman"/>
                <a:cs typeface="Times New Roman"/>
              </a:rPr>
              <a:t>lati</a:t>
            </a:r>
            <a:r>
              <a:rPr dirty="0" smtClean="0" sz="1000" spc="10">
                <a:solidFill>
                  <a:srgbClr val="0A0A0A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15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1D1D1D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it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within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volu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85">
                <a:solidFill>
                  <a:srgbClr val="363636"/>
                </a:solidFill>
                <a:latin typeface="Times New Roman"/>
                <a:cs typeface="Times New Roman"/>
              </a:rPr>
              <a:t>e.</a:t>
            </a:r>
            <a:r>
              <a:rPr dirty="0" smtClean="0" sz="1000" spc="85">
                <a:solidFill>
                  <a:srgbClr val="363636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1D1D1D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3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th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9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6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363636"/>
                </a:solidFill>
                <a:latin typeface="Times New Roman"/>
                <a:cs typeface="Times New Roman"/>
              </a:rPr>
              <a:t>co</a:t>
            </a:r>
            <a:r>
              <a:rPr dirty="0" smtClean="0" sz="1000" spc="90">
                <a:solidFill>
                  <a:srgbClr val="363636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-50">
                <a:solidFill>
                  <a:srgbClr val="1D1D1D"/>
                </a:solidFill>
                <a:latin typeface="Times New Roman"/>
                <a:cs typeface="Times New Roman"/>
              </a:rPr>
              <a:t>fi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25">
                <a:solidFill>
                  <a:srgbClr val="0A0A0A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10">
                <a:solidFill>
                  <a:srgbClr val="363636"/>
                </a:solidFill>
                <a:latin typeface="Times New Roman"/>
                <a:cs typeface="Times New Roman"/>
              </a:rPr>
              <a:t>asses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ur</a:t>
            </a:r>
            <a:r>
              <a:rPr dirty="0" smtClean="0" sz="1000" spc="85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ace</a:t>
            </a:r>
            <a:r>
              <a:rPr dirty="0" smtClean="0" sz="1000" spc="-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0">
                <a:solidFill>
                  <a:srgbClr val="1D1D1D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A0A0A"/>
                </a:solidFill>
                <a:latin typeface="Times New Roman"/>
                <a:cs typeface="Times New Roman"/>
              </a:rPr>
              <a:t>it</a:t>
            </a:r>
            <a:r>
              <a:rPr dirty="0" smtClean="0" sz="1000" spc="4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on</a:t>
            </a:r>
            <a:r>
              <a:rPr dirty="0" smtClean="0" sz="1000" spc="-1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titut</a:t>
            </a:r>
            <a:r>
              <a:rPr dirty="0" smtClean="0" sz="1000" spc="90">
                <a:solidFill>
                  <a:srgbClr val="0A0A0A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9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 i="1">
                <a:solidFill>
                  <a:srgbClr val="1D1D1D"/>
                </a:solidFill>
                <a:latin typeface="Times New Roman"/>
                <a:cs typeface="Times New Roman"/>
              </a:rPr>
              <a:t>con</a:t>
            </a:r>
            <a:r>
              <a:rPr dirty="0" smtClean="0" sz="1050" spc="0" i="1">
                <a:solidFill>
                  <a:srgbClr val="363636"/>
                </a:solidFill>
                <a:latin typeface="Times New Roman"/>
                <a:cs typeface="Times New Roman"/>
              </a:rPr>
              <a:t>ve</a:t>
            </a:r>
            <a:r>
              <a:rPr dirty="0" smtClean="0" sz="1050" spc="-20" i="1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50" spc="5" i="1">
                <a:solidFill>
                  <a:srgbClr val="0A0A0A"/>
                </a:solidFill>
                <a:latin typeface="Times New Roman"/>
                <a:cs typeface="Times New Roman"/>
              </a:rPr>
              <a:t>tion</a:t>
            </a:r>
            <a:r>
              <a:rPr dirty="0" smtClean="0" sz="1050" spc="30" i="1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5" i="1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50" spc="0" i="1">
                <a:solidFill>
                  <a:srgbClr val="1D1D1D"/>
                </a:solidFill>
                <a:latin typeface="Times New Roman"/>
                <a:cs typeface="Times New Roman"/>
              </a:rPr>
              <a:t>ur</a:t>
            </a:r>
            <a:r>
              <a:rPr dirty="0" smtClean="0" sz="1050" spc="-70" i="1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50" spc="-35" i="1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50" i="1">
                <a:solidFill>
                  <a:srgbClr val="1D1D1D"/>
                </a:solidFill>
                <a:latin typeface="Times New Roman"/>
                <a:cs typeface="Times New Roman"/>
              </a:rPr>
              <a:t>nt,</a:t>
            </a:r>
            <a:r>
              <a:rPr dirty="0" smtClean="0" sz="1050" spc="30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0">
                <a:solidFill>
                  <a:srgbClr val="1D1D1D"/>
                </a:solidFill>
                <a:latin typeface="Times New Roman"/>
                <a:cs typeface="Times New Roman"/>
              </a:rPr>
              <a:t>w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5">
                <a:solidFill>
                  <a:srgbClr val="1D1D1D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-4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y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2"/>
              </a:spcBef>
            </a:pPr>
            <a:endParaRPr sz="550"/>
          </a:p>
          <a:p>
            <a:pPr algn="ctr" marR="61594">
              <a:lnSpc>
                <a:spcPts val="815"/>
              </a:lnSpc>
            </a:pPr>
            <a:r>
              <a:rPr dirty="0" smtClean="0" sz="950" spc="125">
                <a:solidFill>
                  <a:srgbClr val="0A0A0A"/>
                </a:solidFill>
                <a:latin typeface="Arial"/>
                <a:cs typeface="Arial"/>
              </a:rPr>
              <a:t>J</a:t>
            </a:r>
            <a:r>
              <a:rPr dirty="0" smtClean="0" sz="950" spc="-125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dirty="0" smtClean="0" sz="950" spc="30">
                <a:solidFill>
                  <a:srgbClr val="565656"/>
                </a:solidFill>
                <a:latin typeface="Arial"/>
                <a:cs typeface="Arial"/>
              </a:rPr>
              <a:t>""</a:t>
            </a:r>
            <a:r>
              <a:rPr dirty="0" smtClean="0" sz="950" spc="-90">
                <a:solidFill>
                  <a:srgbClr val="565656"/>
                </a:solidFill>
                <a:latin typeface="Arial"/>
                <a:cs typeface="Arial"/>
              </a:rPr>
              <a:t> </a:t>
            </a:r>
            <a:r>
              <a:rPr dirty="0" smtClean="0" sz="950" spc="200">
                <a:solidFill>
                  <a:srgbClr val="1D1D1D"/>
                </a:solidFill>
                <a:latin typeface="Arial"/>
                <a:cs typeface="Arial"/>
              </a:rPr>
              <a:t>pU</a:t>
            </a:r>
            <a:r>
              <a:rPr dirty="0" smtClean="0" sz="950" spc="200">
                <a:solidFill>
                  <a:srgbClr val="1D1D1D"/>
                </a:solidFill>
                <a:latin typeface="Arial"/>
                <a:cs typeface="Arial"/>
              </a:rPr>
              <a:t>  </a:t>
            </a:r>
            <a:r>
              <a:rPr dirty="0" smtClean="0" sz="950" spc="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110">
                <a:solidFill>
                  <a:srgbClr val="1D1D1D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55">
                <a:solidFill>
                  <a:srgbClr val="363636"/>
                </a:solidFill>
                <a:latin typeface="Times New Roman"/>
                <a:cs typeface="Times New Roman"/>
              </a:rPr>
              <a:t>/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41666" sz="900" spc="104">
                <a:solidFill>
                  <a:srgbClr val="363636"/>
                </a:solidFill>
                <a:latin typeface="Arial"/>
                <a:cs typeface="Arial"/>
              </a:rPr>
              <a:t>2</a:t>
            </a:r>
            <a:endParaRPr baseline="41666" sz="900">
              <a:latin typeface="Arial"/>
              <a:cs typeface="Arial"/>
            </a:endParaRPr>
          </a:p>
          <a:p>
            <a:pPr algn="ctr" marL="883285">
              <a:lnSpc>
                <a:spcPts val="305"/>
              </a:lnSpc>
            </a:pPr>
            <a:r>
              <a:rPr dirty="0" smtClean="0" sz="600" spc="225">
                <a:solidFill>
                  <a:srgbClr val="363636"/>
                </a:solidFill>
                <a:latin typeface="Arial"/>
                <a:cs typeface="Arial"/>
              </a:rPr>
              <a:t>)</a:t>
            </a:r>
            <a:endParaRPr sz="6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 marL="17780" marR="12700">
              <a:lnSpc>
                <a:spcPts val="1190"/>
              </a:lnSpc>
            </a:pP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rs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95">
                <a:solidFill>
                  <a:srgbClr val="1D1D1D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-8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if</a:t>
            </a:r>
            <a:r>
              <a:rPr dirty="0" smtClean="0" sz="1000" spc="9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oss</a:t>
            </a:r>
            <a:r>
              <a:rPr dirty="0" smtClean="0" sz="1000" spc="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se</a:t>
            </a:r>
            <a:r>
              <a:rPr dirty="0" smtClean="0" sz="1000" spc="-3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-10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55">
                <a:solidFill>
                  <a:srgbClr val="0A0A0A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60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-6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75" i="1">
                <a:solidFill>
                  <a:srgbClr val="363636"/>
                </a:solidFill>
                <a:latin typeface="Times New Roman"/>
                <a:cs typeface="Times New Roman"/>
              </a:rPr>
              <a:t>v</a:t>
            </a:r>
            <a:r>
              <a:rPr dirty="0" smtClean="0" sz="1150" spc="-5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es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30">
                <a:solidFill>
                  <a:srgbClr val="0A0A0A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0">
                <a:solidFill>
                  <a:srgbClr val="0A0A0A"/>
                </a:solidFill>
                <a:latin typeface="Times New Roman"/>
                <a:cs typeface="Times New Roman"/>
              </a:rPr>
              <a:t>if</a:t>
            </a:r>
            <a:r>
              <a:rPr dirty="0" smtClean="0" sz="1000" spc="-4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y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5" i="1">
                <a:solidFill>
                  <a:srgbClr val="363636"/>
                </a:solidFill>
                <a:latin typeface="Times New Roman"/>
                <a:cs typeface="Times New Roman"/>
              </a:rPr>
              <a:t>p</a:t>
            </a:r>
            <a:r>
              <a:rPr dirty="0" smtClean="0" sz="1100" spc="-35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105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5">
                <a:solidFill>
                  <a:srgbClr val="0A0A0A"/>
                </a:solidFill>
                <a:latin typeface="Times New Roman"/>
                <a:cs typeface="Times New Roman"/>
              </a:rPr>
              <a:t>nt</a:t>
            </a:r>
            <a:r>
              <a:rPr dirty="0" smtClean="0" sz="1000" spc="114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th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ut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55" i="1">
                <a:solidFill>
                  <a:srgbClr val="363636"/>
                </a:solidFill>
                <a:latin typeface="Times New Roman"/>
                <a:cs typeface="Times New Roman"/>
              </a:rPr>
              <a:t>v,</a:t>
            </a:r>
            <a:r>
              <a:rPr dirty="0" smtClean="0" sz="1150" spc="-20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0">
                <a:solidFill>
                  <a:srgbClr val="0A0A0A"/>
                </a:solidFill>
                <a:latin typeface="Times New Roman"/>
                <a:cs typeface="Times New Roman"/>
              </a:rPr>
              <a:t>J</a:t>
            </a:r>
            <a:r>
              <a:rPr dirty="0" smtClean="0" sz="1050" spc="1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will</a:t>
            </a:r>
            <a:r>
              <a:rPr dirty="0" smtClean="0" sz="1000" spc="-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363636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con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nt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with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tim</a:t>
            </a:r>
            <a:r>
              <a:rPr dirty="0" smtClean="0" sz="1000" spc="75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50">
                <a:solidFill>
                  <a:srgbClr val="676767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250">
                <a:solidFill>
                  <a:srgbClr val="676767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60">
                <a:solidFill>
                  <a:srgbClr val="676767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Furt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12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20">
                <a:solidFill>
                  <a:srgbClr val="363636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8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0">
                <a:solidFill>
                  <a:srgbClr val="1D1D1D"/>
                </a:solidFill>
                <a:latin typeface="Times New Roman"/>
                <a:cs typeface="Times New Roman"/>
              </a:rPr>
              <a:t>J</a:t>
            </a:r>
            <a:r>
              <a:rPr dirty="0" smtClean="0" sz="1050" spc="10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7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will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363636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zero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w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8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6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ti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70">
                <a:solidFill>
                  <a:srgbClr val="0A0A0A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>
                <a:solidFill>
                  <a:srgbClr val="1D1D1D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15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0">
                <a:solidFill>
                  <a:srgbClr val="0A0A0A"/>
                </a:solidFill>
                <a:latin typeface="Times New Roman"/>
                <a:cs typeface="Times New Roman"/>
              </a:rPr>
              <a:t>lu</a:t>
            </a:r>
            <a:r>
              <a:rPr dirty="0" smtClean="0" sz="1000" spc="40">
                <a:solidFill>
                  <a:srgbClr val="0A0A0A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6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60">
                <a:solidFill>
                  <a:srgbClr val="0A0A0A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oss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05">
                <a:solidFill>
                  <a:srgbClr val="565656"/>
                </a:solidFill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65"/>
              </a:lnSpc>
            </a:pPr>
            <a:r>
              <a:rPr dirty="0" smtClean="0" sz="1100" spc="75" i="1">
                <a:solidFill>
                  <a:srgbClr val="363636"/>
                </a:solidFill>
                <a:latin typeface="Times New Roman"/>
                <a:cs typeface="Times New Roman"/>
              </a:rPr>
              <a:t>S.</a:t>
            </a:r>
            <a:r>
              <a:rPr dirty="0" smtClean="0" sz="1100" spc="75" i="1">
                <a:solidFill>
                  <a:srgbClr val="363636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125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rt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ss,</a:t>
            </a:r>
            <a:r>
              <a:rPr dirty="0" smtClean="0" sz="1000" spc="-3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15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7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pt</a:t>
            </a:r>
            <a:r>
              <a:rPr dirty="0" smtClean="0" sz="1000" spc="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curr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de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y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7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b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y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cl</a:t>
            </a:r>
            <a:r>
              <a:rPr dirty="0" smtClean="0" sz="1000" spc="6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rged</a:t>
            </a:r>
            <a:r>
              <a:rPr dirty="0" smtClean="0" sz="1000" spc="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40">
                <a:solidFill>
                  <a:srgbClr val="0A0A0A"/>
                </a:solidFill>
                <a:latin typeface="Times New Roman"/>
                <a:cs typeface="Times New Roman"/>
              </a:rPr>
              <a:t>nic</a:t>
            </a:r>
            <a:r>
              <a:rPr dirty="0" smtClean="0" sz="1000" spc="75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es</a:t>
            </a:r>
            <a:r>
              <a:rPr dirty="0" smtClean="0" sz="1000" spc="-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7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0A0A0A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tion</a:t>
            </a:r>
            <a:r>
              <a:rPr dirty="0" smtClean="0" sz="1000" spc="7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  <a:p>
            <a:pPr marL="17780">
              <a:lnSpc>
                <a:spcPts val="1165"/>
              </a:lnSpc>
            </a:pP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ti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es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3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35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4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7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th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dy</a:t>
            </a:r>
            <a:r>
              <a:rPr dirty="0" smtClean="0" sz="1000" spc="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ctro</a:t>
            </a:r>
            <a:r>
              <a:rPr dirty="0" smtClean="0" sz="1000" spc="65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-70">
                <a:solidFill>
                  <a:srgbClr val="363636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eld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ry.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2212" y="3333129"/>
            <a:ext cx="127000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155">
                <a:solidFill>
                  <a:srgbClr val="565656"/>
                </a:solidFill>
                <a:latin typeface="Arial"/>
                <a:cs typeface="Arial"/>
              </a:rPr>
              <a:t>u</a:t>
            </a:r>
            <a:endParaRPr sz="11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56412" y="3215422"/>
            <a:ext cx="588645" cy="13036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9700">
              <a:lnSpc>
                <a:spcPct val="100000"/>
              </a:lnSpc>
            </a:pPr>
            <a:r>
              <a:rPr dirty="0" smtClean="0" sz="3350" spc="-4555">
                <a:solidFill>
                  <a:srgbClr val="363636"/>
                </a:solidFill>
                <a:latin typeface="Arial"/>
                <a:cs typeface="Arial"/>
              </a:rPr>
              <a:t>-</a:t>
            </a:r>
            <a:endParaRPr sz="335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3"/>
              </a:spcBef>
            </a:pPr>
            <a:endParaRPr sz="9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63195">
              <a:lnSpc>
                <a:spcPct val="100000"/>
              </a:lnSpc>
            </a:pPr>
            <a:r>
              <a:rPr dirty="0" smtClean="0" sz="1300" spc="80" i="1">
                <a:solidFill>
                  <a:srgbClr val="7C7C7C"/>
                </a:solidFill>
                <a:latin typeface="Times New Roman"/>
                <a:cs typeface="Times New Roman"/>
              </a:rPr>
              <a:t>s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6"/>
              </a:spcBef>
            </a:pPr>
            <a:endParaRPr sz="500"/>
          </a:p>
          <a:p>
            <a:pPr algn="ctr" marR="170180">
              <a:lnSpc>
                <a:spcPct val="100000"/>
              </a:lnSpc>
            </a:pPr>
            <a:r>
              <a:rPr dirty="0" smtClean="0" sz="950" spc="5">
                <a:solidFill>
                  <a:srgbClr val="1D1D1D"/>
                </a:solidFill>
                <a:latin typeface="Times New Roman"/>
                <a:cs typeface="Times New Roman"/>
              </a:rPr>
              <a:t>Fig.</a:t>
            </a:r>
            <a:r>
              <a:rPr dirty="0" smtClean="0" sz="950" spc="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0">
                <a:solidFill>
                  <a:srgbClr val="1D1D1D"/>
                </a:solidFill>
                <a:latin typeface="Arial"/>
                <a:cs typeface="Arial"/>
              </a:rPr>
              <a:t>6-2</a:t>
            </a:r>
            <a:endParaRPr sz="8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80880" y="3801327"/>
            <a:ext cx="34798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90">
                <a:solidFill>
                  <a:srgbClr val="363636"/>
                </a:solidFill>
                <a:latin typeface="Arial"/>
                <a:cs typeface="Arial"/>
              </a:rPr>
              <a:t>J</a:t>
            </a:r>
            <a:r>
              <a:rPr dirty="0" smtClean="0" sz="800" spc="-10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800" spc="60">
                <a:solidFill>
                  <a:srgbClr val="A0A0A0"/>
                </a:solidFill>
                <a:latin typeface="Arial"/>
                <a:cs typeface="Arial"/>
              </a:rPr>
              <a:t>=</a:t>
            </a:r>
            <a:r>
              <a:rPr dirty="0" smtClean="0" sz="800" spc="-140">
                <a:solidFill>
                  <a:srgbClr val="A0A0A0"/>
                </a:solidFill>
                <a:latin typeface="Arial"/>
                <a:cs typeface="Arial"/>
              </a:rPr>
              <a:t> </a:t>
            </a:r>
            <a:r>
              <a:rPr dirty="0" smtClean="0" sz="800" spc="75">
                <a:solidFill>
                  <a:srgbClr val="7C7C7C"/>
                </a:solidFill>
                <a:latin typeface="Arial"/>
                <a:cs typeface="Arial"/>
              </a:rPr>
              <a:t>p</a:t>
            </a:r>
            <a:r>
              <a:rPr dirty="0" smtClean="0" sz="800" spc="200">
                <a:solidFill>
                  <a:srgbClr val="565656"/>
                </a:solidFill>
                <a:latin typeface="Arial"/>
                <a:cs typeface="Arial"/>
              </a:rPr>
              <a:t>U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5875" y="4733382"/>
            <a:ext cx="5643880" cy="2655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2900045">
              <a:lnSpc>
                <a:spcPct val="100000"/>
              </a:lnSpc>
            </a:pPr>
            <a:r>
              <a:rPr dirty="0" smtClean="0" sz="1100" spc="-180">
                <a:solidFill>
                  <a:srgbClr val="1D1D1D"/>
                </a:solidFill>
                <a:latin typeface="Times New Roman"/>
                <a:cs typeface="Times New Roman"/>
              </a:rPr>
              <a:t>6</a:t>
            </a:r>
            <a:r>
              <a:rPr dirty="0" smtClean="0" sz="1100" spc="-300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1100" spc="75">
                <a:solidFill>
                  <a:srgbClr val="1D1D1D"/>
                </a:solidFill>
                <a:latin typeface="Times New Roman"/>
                <a:cs typeface="Times New Roman"/>
              </a:rPr>
              <a:t>4</a:t>
            </a:r>
            <a:r>
              <a:rPr dirty="0" smtClean="0" sz="1100" spc="75">
                <a:solidFill>
                  <a:srgbClr val="1D1D1D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25">
                <a:solidFill>
                  <a:srgbClr val="1D1D1D"/>
                </a:solidFill>
                <a:latin typeface="Times New Roman"/>
                <a:cs typeface="Times New Roman"/>
              </a:rPr>
              <a:t>ONDUCfiON</a:t>
            </a:r>
            <a:r>
              <a:rPr dirty="0" smtClean="0" sz="1100" spc="2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5">
                <a:solidFill>
                  <a:srgbClr val="1D1D1D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1100" spc="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>
                <a:solidFill>
                  <a:srgbClr val="1D1D1D"/>
                </a:solidFill>
                <a:latin typeface="Times New Roman"/>
                <a:cs typeface="Times New Roman"/>
              </a:rPr>
              <a:t>DENSITY</a:t>
            </a:r>
            <a:r>
              <a:rPr dirty="0" smtClean="0" sz="1100" spc="-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2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0">
                <a:solidFill>
                  <a:srgbClr val="1D1D1D"/>
                </a:solidFill>
                <a:latin typeface="Times New Roman"/>
                <a:cs typeface="Times New Roman"/>
              </a:rPr>
              <a:t>J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4"/>
              </a:spcBef>
            </a:pPr>
            <a:endParaRPr sz="550"/>
          </a:p>
          <a:p>
            <a:pPr marL="17780" marR="33655" indent="222885">
              <a:lnSpc>
                <a:spcPts val="1190"/>
              </a:lnSpc>
            </a:pP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10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re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0">
                <a:solidFill>
                  <a:srgbClr val="0A0A0A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363636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8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5" i="1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50" spc="5" i="1">
                <a:solidFill>
                  <a:srgbClr val="1D1D1D"/>
                </a:solidFill>
                <a:latin typeface="Times New Roman"/>
                <a:cs typeface="Times New Roman"/>
              </a:rPr>
              <a:t>on</a:t>
            </a:r>
            <a:r>
              <a:rPr dirty="0" smtClean="0" sz="1050" spc="80" i="1">
                <a:solidFill>
                  <a:srgbClr val="1D1D1D"/>
                </a:solidFill>
                <a:latin typeface="Times New Roman"/>
                <a:cs typeface="Times New Roman"/>
              </a:rPr>
              <a:t>d</a:t>
            </a:r>
            <a:r>
              <a:rPr dirty="0" smtClean="0" sz="1050" spc="20" i="1">
                <a:solidFill>
                  <a:srgbClr val="363636"/>
                </a:solidFill>
                <a:latin typeface="Times New Roman"/>
                <a:cs typeface="Times New Roman"/>
              </a:rPr>
              <a:t>u</a:t>
            </a:r>
            <a:r>
              <a:rPr dirty="0" smtClean="0" sz="1050" spc="-60" i="1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50" spc="10" i="1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50" spc="-75" i="1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50" spc="40" i="1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105" i="1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50" spc="-60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" i="1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50" spc="15" i="1">
                <a:solidFill>
                  <a:srgbClr val="1D1D1D"/>
                </a:solidFill>
                <a:latin typeface="Times New Roman"/>
                <a:cs typeface="Times New Roman"/>
              </a:rPr>
              <a:t>ur</a:t>
            </a:r>
            <a:r>
              <a:rPr dirty="0" smtClean="0" sz="1050" spc="-65" i="1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50" spc="-35" i="1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15" i="1">
                <a:solidFill>
                  <a:srgbClr val="1D1D1D"/>
                </a:solidFill>
                <a:latin typeface="Times New Roman"/>
                <a:cs typeface="Times New Roman"/>
              </a:rPr>
              <a:t>nt</a:t>
            </a:r>
            <a:r>
              <a:rPr dirty="0" smtClean="0" sz="1050" spc="20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oc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5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7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pr</a:t>
            </a:r>
            <a:r>
              <a:rPr dirty="0" smtClean="0" sz="1000" spc="80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4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60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60">
                <a:solidFill>
                  <a:srgbClr val="363636"/>
                </a:solidFill>
                <a:latin typeface="Times New Roman"/>
                <a:cs typeface="Times New Roman"/>
              </a:rPr>
              <a:t>ce</a:t>
            </a:r>
            <a:r>
              <a:rPr dirty="0" smtClean="0" sz="1000" spc="6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45">
                <a:solidFill>
                  <a:srgbClr val="1D1D1D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60">
                <a:solidFill>
                  <a:srgbClr val="1D1D1D"/>
                </a:solidFill>
                <a:latin typeface="Times New Roman"/>
                <a:cs typeface="Times New Roman"/>
              </a:rPr>
              <a:t>ct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">
                <a:solidFill>
                  <a:srgbClr val="363636"/>
                </a:solidFill>
                <a:latin typeface="Times New Roman"/>
                <a:cs typeface="Times New Roman"/>
              </a:rPr>
              <a:t>ic</a:t>
            </a:r>
            <a:r>
              <a:rPr dirty="0" smtClean="0" sz="1000" spc="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363636"/>
                </a:solidFill>
                <a:latin typeface="Times New Roman"/>
                <a:cs typeface="Times New Roman"/>
              </a:rPr>
              <a:t>fi</a:t>
            </a:r>
            <a:r>
              <a:rPr dirty="0" smtClean="0" sz="1000" spc="-4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ld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within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nd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-1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6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5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1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fix</a:t>
            </a:r>
            <a:r>
              <a:rPr dirty="0" smtClean="0" sz="1000" spc="-5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cr</a:t>
            </a:r>
            <a:r>
              <a:rPr dirty="0" smtClean="0" sz="1000" spc="-30">
                <a:solidFill>
                  <a:srgbClr val="1D1D1D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ss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se</a:t>
            </a:r>
            <a:r>
              <a:rPr dirty="0" smtClean="0" sz="1000" spc="-3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3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70">
                <a:solidFill>
                  <a:srgbClr val="0A0A0A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150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150">
                <a:solidFill>
                  <a:srgbClr val="363636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9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curr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0A0A0A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60">
                <a:solidFill>
                  <a:srgbClr val="0A0A0A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-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y</a:t>
            </a:r>
            <a:r>
              <a:rPr dirty="0" smtClean="0" sz="1000" spc="9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>
                <a:solidFill>
                  <a:srgbClr val="0A0A0A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6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6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ag</a:t>
            </a:r>
            <a:r>
              <a:rPr dirty="0" smtClean="0" sz="1000" spc="1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14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ive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by</a:t>
            </a:r>
            <a:endParaRPr sz="1000">
              <a:latin typeface="Times New Roman"/>
              <a:cs typeface="Times New Roman"/>
            </a:endParaRPr>
          </a:p>
          <a:p>
            <a:pPr algn="ctr" marR="80645">
              <a:lnSpc>
                <a:spcPts val="1185"/>
              </a:lnSpc>
              <a:spcBef>
                <a:spcPts val="114"/>
              </a:spcBef>
            </a:pPr>
            <a:r>
              <a:rPr dirty="0" smtClean="0" sz="950" spc="185">
                <a:solidFill>
                  <a:srgbClr val="0A0A0A"/>
                </a:solidFill>
                <a:latin typeface="Arial"/>
                <a:cs typeface="Arial"/>
              </a:rPr>
              <a:t>J</a:t>
            </a:r>
            <a:r>
              <a:rPr dirty="0" smtClean="0" sz="950" spc="-135">
                <a:solidFill>
                  <a:srgbClr val="0A0A0A"/>
                </a:solidFill>
                <a:latin typeface="Arial"/>
                <a:cs typeface="Arial"/>
              </a:rPr>
              <a:t> </a:t>
            </a:r>
            <a:r>
              <a:rPr dirty="0" smtClean="0" sz="1400" spc="-114">
                <a:solidFill>
                  <a:srgbClr val="676767"/>
                </a:solidFill>
                <a:latin typeface="Times New Roman"/>
                <a:cs typeface="Times New Roman"/>
              </a:rPr>
              <a:t>=</a:t>
            </a:r>
            <a:r>
              <a:rPr dirty="0" smtClean="0" sz="1400" spc="-70">
                <a:solidFill>
                  <a:srgbClr val="676767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25">
                <a:solidFill>
                  <a:srgbClr val="363636"/>
                </a:solidFill>
                <a:latin typeface="Arial"/>
                <a:cs typeface="Arial"/>
              </a:rPr>
              <a:t>p</a:t>
            </a:r>
            <a:r>
              <a:rPr dirty="0" smtClean="0" sz="950" spc="315">
                <a:solidFill>
                  <a:srgbClr val="1D1D1D"/>
                </a:solidFill>
                <a:latin typeface="Arial"/>
                <a:cs typeface="Arial"/>
              </a:rPr>
              <a:t>U</a:t>
            </a:r>
            <a:r>
              <a:rPr dirty="0" smtClean="0" sz="950" spc="315">
                <a:solidFill>
                  <a:srgbClr val="1D1D1D"/>
                </a:solidFill>
                <a:latin typeface="Arial"/>
                <a:cs typeface="Arial"/>
              </a:rPr>
              <a:t>  </a:t>
            </a:r>
            <a:r>
              <a:rPr dirty="0" smtClean="0" sz="950" spc="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100">
                <a:solidFill>
                  <a:srgbClr val="1D1D1D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/</a:t>
            </a:r>
            <a:r>
              <a:rPr dirty="0" smtClean="0" sz="1000" spc="-15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5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baseline="35714" sz="1050" spc="67">
                <a:solidFill>
                  <a:srgbClr val="363636"/>
                </a:solidFill>
                <a:latin typeface="Times New Roman"/>
                <a:cs typeface="Times New Roman"/>
              </a:rPr>
              <a:t>2</a:t>
            </a:r>
            <a:endParaRPr baseline="35714" sz="1050">
              <a:latin typeface="Times New Roman"/>
              <a:cs typeface="Times New Roman"/>
            </a:endParaRPr>
          </a:p>
          <a:p>
            <a:pPr algn="ctr" marL="863600">
              <a:lnSpc>
                <a:spcPts val="355"/>
              </a:lnSpc>
            </a:pPr>
            <a:r>
              <a:rPr dirty="0" smtClean="0" sz="700" spc="140">
                <a:solidFill>
                  <a:srgbClr val="1D1D1D"/>
                </a:solidFill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0"/>
              </a:spcBef>
            </a:pPr>
            <a:endParaRPr sz="600"/>
          </a:p>
          <a:p>
            <a:pPr algn="just" marL="12700" marR="2473960">
              <a:lnSpc>
                <a:spcPct val="100000"/>
              </a:lnSpc>
            </a:pP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wh</a:t>
            </a:r>
            <a:r>
              <a:rPr dirty="0" smtClean="0" sz="1000" spc="-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45">
                <a:solidFill>
                  <a:srgbClr val="0A0A0A"/>
                </a:solidFill>
                <a:latin typeface="Times New Roman"/>
                <a:cs typeface="Times New Roman"/>
              </a:rPr>
              <a:t>h,</a:t>
            </a:r>
            <a:r>
              <a:rPr dirty="0" smtClean="0" sz="1000" spc="9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0A0A0A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2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view</a:t>
            </a:r>
            <a:r>
              <a:rPr dirty="0" smtClean="0" sz="1000" spc="8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A0A0A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8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re</a:t>
            </a:r>
            <a:r>
              <a:rPr dirty="0" smtClean="0" sz="1000" spc="55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75">
                <a:solidFill>
                  <a:srgbClr val="0A0A0A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75">
                <a:solidFill>
                  <a:srgbClr val="0A0A0A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>
                <a:solidFill>
                  <a:srgbClr val="1D1D1D"/>
                </a:solidFill>
                <a:latin typeface="Times New Roman"/>
                <a:cs typeface="Times New Roman"/>
              </a:rPr>
              <a:t>U</a:t>
            </a:r>
            <a:r>
              <a:rPr dirty="0" smtClean="0" sz="1050" spc="-5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5">
                <a:solidFill>
                  <a:srgbClr val="363636"/>
                </a:solidFill>
                <a:latin typeface="Arial"/>
                <a:cs typeface="Arial"/>
              </a:rPr>
              <a:t>=</a:t>
            </a:r>
            <a:r>
              <a:rPr dirty="0" smtClean="0" sz="1050" spc="-114">
                <a:solidFill>
                  <a:srgbClr val="1D1D1D"/>
                </a:solidFill>
                <a:latin typeface="Times New Roman"/>
                <a:cs typeface="Times New Roman"/>
              </a:rPr>
              <a:t>J,LE,</a:t>
            </a:r>
            <a:r>
              <a:rPr dirty="0" smtClean="0" sz="1050" spc="-114">
                <a:solidFill>
                  <a:srgbClr val="1D1D1D"/>
                </a:solidFill>
                <a:latin typeface="Times New Roman"/>
                <a:cs typeface="Times New Roman"/>
              </a:rPr>
              <a:t>   </a:t>
            </a:r>
            <a:r>
              <a:rPr dirty="0" smtClean="0" sz="1050" spc="-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1D1D1D"/>
                </a:solidFill>
                <a:latin typeface="Arial"/>
                <a:cs typeface="Arial"/>
              </a:rPr>
              <a:t>be</a:t>
            </a:r>
            <a:r>
              <a:rPr dirty="0" smtClean="0" sz="1000" spc="-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writt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n</a:t>
            </a:r>
            <a:endParaRPr sz="1000">
              <a:latin typeface="Times New Roman"/>
              <a:cs typeface="Times New Roman"/>
            </a:endParaRPr>
          </a:p>
          <a:p>
            <a:pPr algn="ctr" marR="5080">
              <a:lnSpc>
                <a:spcPct val="100000"/>
              </a:lnSpc>
              <a:spcBef>
                <a:spcPts val="340"/>
              </a:spcBef>
            </a:pPr>
            <a:r>
              <a:rPr dirty="0" smtClean="0" sz="1000" spc="170">
                <a:solidFill>
                  <a:srgbClr val="0A0A0A"/>
                </a:solidFill>
                <a:latin typeface="Times New Roman"/>
                <a:cs typeface="Times New Roman"/>
              </a:rPr>
              <a:t>J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25">
                <a:solidFill>
                  <a:srgbClr val="7C7C7C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40">
                <a:solidFill>
                  <a:srgbClr val="7C7C7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25">
                <a:solidFill>
                  <a:srgbClr val="363636"/>
                </a:solidFill>
                <a:latin typeface="Arial"/>
                <a:cs typeface="Arial"/>
              </a:rPr>
              <a:t>a</a:t>
            </a:r>
            <a:r>
              <a:rPr dirty="0" smtClean="0" sz="950" spc="220">
                <a:solidFill>
                  <a:srgbClr val="1D1D1D"/>
                </a:solidFill>
                <a:latin typeface="Arial"/>
                <a:cs typeface="Arial"/>
              </a:rPr>
              <a:t>E</a:t>
            </a:r>
            <a:endParaRPr sz="950">
              <a:latin typeface="Arial"/>
              <a:cs typeface="Arial"/>
            </a:endParaRPr>
          </a:p>
          <a:p>
            <a:pPr algn="just" marL="17780" marR="22225">
              <a:lnSpc>
                <a:spcPct val="97000"/>
              </a:lnSpc>
              <a:spcBef>
                <a:spcPts val="490"/>
              </a:spcBef>
            </a:pPr>
            <a:r>
              <a:rPr dirty="0" smtClean="0" sz="1000" spc="65">
                <a:solidFill>
                  <a:srgbClr val="363636"/>
                </a:solidFill>
                <a:latin typeface="Times New Roman"/>
                <a:cs typeface="Times New Roman"/>
              </a:rPr>
              <a:t>w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30">
                <a:solidFill>
                  <a:srgbClr val="0A0A0A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60" i="1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-120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04" i="1">
                <a:solidFill>
                  <a:srgbClr val="1D1D1D"/>
                </a:solidFill>
                <a:latin typeface="Times New Roman"/>
                <a:cs typeface="Times New Roman"/>
              </a:rPr>
              <a:t>=</a:t>
            </a:r>
            <a:r>
              <a:rPr dirty="0" smtClean="0" sz="1050" spc="-40" i="1">
                <a:solidFill>
                  <a:srgbClr val="363636"/>
                </a:solidFill>
                <a:latin typeface="Times New Roman"/>
                <a:cs typeface="Times New Roman"/>
              </a:rPr>
              <a:t>P</a:t>
            </a:r>
            <a:r>
              <a:rPr dirty="0" smtClean="0" sz="1050" spc="10" i="1">
                <a:solidFill>
                  <a:srgbClr val="1D1D1D"/>
                </a:solidFill>
                <a:latin typeface="Times New Roman"/>
                <a:cs typeface="Times New Roman"/>
              </a:rPr>
              <a:t>ll</a:t>
            </a:r>
            <a:r>
              <a:rPr dirty="0" smtClean="0" sz="1050" spc="10" i="1">
                <a:solidFill>
                  <a:srgbClr val="1D1D1D"/>
                </a:solidFill>
                <a:latin typeface="Times New Roman"/>
                <a:cs typeface="Times New Roman"/>
              </a:rPr>
              <a:t>   </a:t>
            </a:r>
            <a:r>
              <a:rPr dirty="0" smtClean="0" sz="1050" spc="-90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 i="1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50" spc="-25" i="1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-5" i="1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50" spc="5" i="1">
                <a:solidFill>
                  <a:srgbClr val="363636"/>
                </a:solidFill>
                <a:latin typeface="Times New Roman"/>
                <a:cs typeface="Times New Roman"/>
              </a:rPr>
              <a:t>du</a:t>
            </a:r>
            <a:r>
              <a:rPr dirty="0" smtClean="0" sz="1050" spc="-10" i="1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50" spc="10" i="1">
                <a:solidFill>
                  <a:srgbClr val="1D1D1D"/>
                </a:solidFill>
                <a:latin typeface="Times New Roman"/>
                <a:cs typeface="Times New Roman"/>
              </a:rPr>
              <a:t>ti</a:t>
            </a:r>
            <a:r>
              <a:rPr dirty="0" smtClean="0" sz="1050" spc="50" i="1">
                <a:solidFill>
                  <a:srgbClr val="363636"/>
                </a:solidFill>
                <a:latin typeface="Times New Roman"/>
                <a:cs typeface="Times New Roman"/>
              </a:rPr>
              <a:t>v</a:t>
            </a:r>
            <a:r>
              <a:rPr dirty="0" smtClean="0" sz="1050" spc="-35" i="1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50" spc="30" i="1">
                <a:solidFill>
                  <a:srgbClr val="363636"/>
                </a:solidFill>
                <a:latin typeface="Times New Roman"/>
                <a:cs typeface="Times New Roman"/>
              </a:rPr>
              <a:t>ty</a:t>
            </a:r>
            <a:r>
              <a:rPr dirty="0" smtClean="0" sz="1050" spc="30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5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114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363636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6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5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120">
                <a:solidFill>
                  <a:srgbClr val="363636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1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 i="1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5" i="1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50" spc="0" i="1">
                <a:solidFill>
                  <a:srgbClr val="363636"/>
                </a:solidFill>
                <a:latin typeface="Times New Roman"/>
                <a:cs typeface="Times New Roman"/>
              </a:rPr>
              <a:t>emens </a:t>
            </a:r>
            <a:r>
              <a:rPr dirty="0" smtClean="0" sz="1050" spc="-15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5" i="1">
                <a:solidFill>
                  <a:srgbClr val="1D1D1D"/>
                </a:solidFill>
                <a:latin typeface="Times New Roman"/>
                <a:cs typeface="Times New Roman"/>
              </a:rPr>
              <a:t>p</a:t>
            </a:r>
            <a:r>
              <a:rPr dirty="0" smtClean="0" sz="1050" spc="-165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" i="1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25" i="1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50" spc="25" i="1">
                <a:solidFill>
                  <a:srgbClr val="1D1D1D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70" i="1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sz="1050" spc="-35" i="1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-35" i="1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50" spc="15" i="1">
                <a:solidFill>
                  <a:srgbClr val="363636"/>
                </a:solidFill>
                <a:latin typeface="Times New Roman"/>
                <a:cs typeface="Times New Roman"/>
              </a:rPr>
              <a:t>er</a:t>
            </a:r>
            <a:r>
              <a:rPr dirty="0" smtClean="0" sz="1050" spc="15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0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/</a:t>
            </a:r>
            <a:r>
              <a:rPr dirty="0" smtClean="0" sz="1000" spc="-15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).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6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ll</a:t>
            </a:r>
            <a:r>
              <a:rPr dirty="0" smtClean="0" sz="1000" spc="-15">
                <a:solidFill>
                  <a:srgbClr val="0A0A0A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6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75">
                <a:solidFill>
                  <a:srgbClr val="1D1D1D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15">
                <a:solidFill>
                  <a:srgbClr val="363636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-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3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5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rge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rr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5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re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ct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9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20">
                <a:solidFill>
                  <a:srgbClr val="565656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-10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wh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dr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0">
                <a:solidFill>
                  <a:srgbClr val="363636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9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D1D1D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5">
                <a:solidFill>
                  <a:srgbClr val="363636"/>
                </a:solidFill>
                <a:latin typeface="Times New Roman"/>
                <a:cs typeface="Times New Roman"/>
              </a:rPr>
              <a:t>re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po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ite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of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A0A0A"/>
                </a:solidFill>
                <a:latin typeface="Times New Roman"/>
                <a:cs typeface="Times New Roman"/>
              </a:rPr>
              <a:t>th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tr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6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field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(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-4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g.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6</a:t>
            </a:r>
            <a:r>
              <a:rPr dirty="0" smtClean="0" sz="1000" spc="-30">
                <a:solidFill>
                  <a:srgbClr val="565656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3</a:t>
            </a:r>
            <a:r>
              <a:rPr dirty="0" smtClean="0" sz="1000" spc="100">
                <a:solidFill>
                  <a:srgbClr val="1D1D1D"/>
                </a:solidFill>
                <a:latin typeface="Times New Roman"/>
                <a:cs typeface="Times New Roman"/>
              </a:rPr>
              <a:t>)</a:t>
            </a:r>
            <a:r>
              <a:rPr dirty="0" smtClean="0" sz="1000" spc="150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1000" spc="150">
                <a:solidFill>
                  <a:srgbClr val="363636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1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20">
                <a:solidFill>
                  <a:srgbClr val="1D1D1D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1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55">
                <a:solidFill>
                  <a:srgbClr val="0A0A0A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5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el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85">
                <a:solidFill>
                  <a:srgbClr val="363636"/>
                </a:solidFill>
                <a:latin typeface="Times New Roman"/>
                <a:cs typeface="Times New Roman"/>
              </a:rPr>
              <a:t>s,</a:t>
            </a:r>
            <a:r>
              <a:rPr dirty="0" smtClean="0" sz="1000" spc="8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b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5">
                <a:solidFill>
                  <a:srgbClr val="0A0A0A"/>
                </a:solidFill>
                <a:latin typeface="Times New Roman"/>
                <a:cs typeface="Times New Roman"/>
              </a:rPr>
              <a:t>th</a:t>
            </a:r>
            <a:r>
              <a:rPr dirty="0" smtClean="0" sz="1000" spc="2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5" i="1">
                <a:solidFill>
                  <a:srgbClr val="1D1D1D"/>
                </a:solidFill>
                <a:latin typeface="Times New Roman"/>
                <a:cs typeface="Times New Roman"/>
              </a:rPr>
              <a:t>p</a:t>
            </a:r>
            <a:r>
              <a:rPr dirty="0" smtClean="0" sz="1050" spc="-15" i="1">
                <a:solidFill>
                  <a:srgbClr val="1D1D1D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-120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nd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75" i="1">
                <a:solidFill>
                  <a:srgbClr val="1D1D1D"/>
                </a:solidFill>
                <a:latin typeface="Times New Roman"/>
                <a:cs typeface="Times New Roman"/>
              </a:rPr>
              <a:t>p.</a:t>
            </a:r>
            <a:r>
              <a:rPr dirty="0" smtClean="0" sz="950" spc="-75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0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5">
                <a:solidFill>
                  <a:srgbClr val="0A0A0A"/>
                </a:solidFill>
                <a:latin typeface="Times New Roman"/>
                <a:cs typeface="Times New Roman"/>
              </a:rPr>
              <a:t>re</a:t>
            </a:r>
            <a:r>
              <a:rPr dirty="0" smtClean="0" sz="1000" spc="3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16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20">
                <a:solidFill>
                  <a:srgbClr val="565656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120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80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which  </a:t>
            </a:r>
            <a:r>
              <a:rPr dirty="0" smtClean="0" sz="1000" spc="-10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A0A0A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ul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3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45">
                <a:solidFill>
                  <a:srgbClr val="56565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65">
                <a:solidFill>
                  <a:srgbClr val="0A0A0A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ve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nd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u</a:t>
            </a:r>
            <a:r>
              <a:rPr dirty="0" smtClean="0" sz="1000" spc="-1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tivi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y</a:t>
            </a:r>
            <a:r>
              <a:rPr dirty="0" smtClean="0" sz="1000" spc="9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0" i="1">
                <a:solidFill>
                  <a:srgbClr val="363636"/>
                </a:solidFill>
                <a:latin typeface="Arial"/>
                <a:cs typeface="Arial"/>
              </a:rPr>
              <a:t>a</a:t>
            </a:r>
            <a:r>
              <a:rPr dirty="0" smtClean="0" sz="950" spc="125" i="1">
                <a:solidFill>
                  <a:srgbClr val="1D1D1D"/>
                </a:solidFill>
                <a:latin typeface="Arial"/>
                <a:cs typeface="Arial"/>
              </a:rPr>
              <a:t>,</a:t>
            </a:r>
            <a:r>
              <a:rPr dirty="0" smtClean="0" sz="950" spc="-45" i="1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ju</a:t>
            </a:r>
            <a:r>
              <a:rPr dirty="0" smtClean="0" sz="1000" spc="-16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9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as</a:t>
            </a:r>
            <a:r>
              <a:rPr dirty="0" smtClean="0" sz="1000" spc="-5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ase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50">
                <a:solidFill>
                  <a:srgbClr val="0A0A0A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12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it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5">
                <a:solidFill>
                  <a:srgbClr val="363636"/>
                </a:solidFill>
                <a:latin typeface="Times New Roman"/>
                <a:cs typeface="Times New Roman"/>
              </a:rPr>
              <a:t>ve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ge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6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rr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ers.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30">
                <a:solidFill>
                  <a:srgbClr val="1D1D1D"/>
                </a:solidFill>
                <a:latin typeface="Arial"/>
                <a:cs typeface="Arial"/>
              </a:rPr>
              <a:t>It</a:t>
            </a:r>
            <a:r>
              <a:rPr dirty="0" smtClean="0" sz="950" spc="-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5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-40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25">
                <a:solidFill>
                  <a:srgbClr val="1D1D1D"/>
                </a:solidFill>
                <a:latin typeface="Times New Roman"/>
                <a:cs typeface="Times New Roman"/>
              </a:rPr>
              <a:t>w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70">
                <a:solidFill>
                  <a:srgbClr val="0A0A0A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75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20">
                <a:solidFill>
                  <a:srgbClr val="0A0A0A"/>
                </a:solidFill>
                <a:latin typeface="Times New Roman"/>
                <a:cs typeface="Times New Roman"/>
              </a:rPr>
              <a:t>J</a:t>
            </a:r>
            <a:r>
              <a:rPr dirty="0" smtClean="0" sz="1000" spc="114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and</a:t>
            </a:r>
            <a:r>
              <a:rPr dirty="0" smtClean="0" sz="1000" spc="9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6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15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40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15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9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di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tion</a:t>
            </a:r>
            <a:r>
              <a:rPr dirty="0" smtClean="0" sz="1000" spc="12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0A0A0A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ard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15">
                <a:solidFill>
                  <a:srgbClr val="363636"/>
                </a:solidFill>
                <a:latin typeface="Times New Roman"/>
                <a:cs typeface="Times New Roman"/>
              </a:rPr>
              <a:t>ess</a:t>
            </a:r>
            <a:r>
              <a:rPr dirty="0" smtClean="0" sz="1000" spc="1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-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363636"/>
                </a:solidFill>
                <a:latin typeface="Arial"/>
                <a:cs typeface="Arial"/>
              </a:rPr>
              <a:t>of</a:t>
            </a:r>
            <a:r>
              <a:rPr dirty="0" smtClean="0" sz="950" spc="15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ch</a:t>
            </a:r>
            <a:r>
              <a:rPr dirty="0" smtClean="0" sz="1000" spc="60">
                <a:solidFill>
                  <a:srgbClr val="1D1D1D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155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7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1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rrie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s.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5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30">
                <a:solidFill>
                  <a:srgbClr val="1D1D1D"/>
                </a:solidFill>
                <a:latin typeface="Arial"/>
                <a:cs typeface="Arial"/>
              </a:rPr>
              <a:t>It</a:t>
            </a:r>
            <a:r>
              <a:rPr dirty="0" smtClean="0" sz="950" spc="-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9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5">
                <a:solidFill>
                  <a:srgbClr val="0A0A0A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-40">
                <a:solidFill>
                  <a:srgbClr val="0A0A0A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6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75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6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tr</a:t>
            </a:r>
            <a:r>
              <a:rPr dirty="0" smtClean="0" sz="1000" spc="65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lect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105">
                <a:solidFill>
                  <a:srgbClr val="56565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90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vi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-8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5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85">
                <a:solidFill>
                  <a:srgbClr val="0A0A0A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ft</a:t>
            </a:r>
            <a:r>
              <a:rPr dirty="0" smtClean="0" sz="1000" spc="7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as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60">
                <a:solidFill>
                  <a:srgbClr val="1D1D1D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4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iti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ha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vi</a:t>
            </a:r>
            <a:r>
              <a:rPr dirty="0" smtClean="0" sz="1000" spc="-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ht</a:t>
            </a:r>
            <a:r>
              <a:rPr dirty="0" smtClean="0" sz="1000" spc="-1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363636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nd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-10">
                <a:solidFill>
                  <a:srgbClr val="0A0A0A"/>
                </a:solidFill>
                <a:latin typeface="Times New Roman"/>
                <a:cs typeface="Times New Roman"/>
              </a:rPr>
              <a:t>lwa</a:t>
            </a:r>
            <a:r>
              <a:rPr dirty="0" smtClean="0" sz="1000" spc="-5">
                <a:solidFill>
                  <a:srgbClr val="0A0A0A"/>
                </a:solidFill>
                <a:latin typeface="Times New Roman"/>
                <a:cs typeface="Times New Roman"/>
              </a:rPr>
              <a:t>y</a:t>
            </a:r>
            <a:r>
              <a:rPr dirty="0" smtClean="0" sz="1000" spc="16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6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0A0A0A"/>
                </a:solidFill>
                <a:latin typeface="Times New Roman"/>
                <a:cs typeface="Times New Roman"/>
              </a:rPr>
              <a:t>re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rt</a:t>
            </a:r>
            <a:r>
              <a:rPr dirty="0" smtClean="0" sz="1000" spc="10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0" i="1">
                <a:solidFill>
                  <a:srgbClr val="1D1D1D"/>
                </a:solidFill>
                <a:latin typeface="Arial"/>
                <a:cs typeface="Arial"/>
              </a:rPr>
              <a:t>p</a:t>
            </a:r>
            <a:r>
              <a:rPr dirty="0" smtClean="0" sz="950" spc="45" i="1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1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75" i="1">
                <a:solidFill>
                  <a:srgbClr val="1D1D1D"/>
                </a:solidFill>
                <a:latin typeface="Times New Roman"/>
                <a:cs typeface="Times New Roman"/>
              </a:rPr>
              <a:t>p.</a:t>
            </a:r>
            <a:r>
              <a:rPr dirty="0" smtClean="0" sz="950" spc="75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as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po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20">
                <a:solidFill>
                  <a:srgbClr val="0A0A0A"/>
                </a:solidFill>
                <a:latin typeface="Times New Roman"/>
                <a:cs typeface="Times New Roman"/>
              </a:rPr>
              <a:t>itiv</a:t>
            </a:r>
            <a:r>
              <a:rPr dirty="0" smtClean="0" sz="1000" spc="45">
                <a:solidFill>
                  <a:srgbClr val="0A0A0A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50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46379">
              <a:lnSpc>
                <a:spcPts val="1285"/>
              </a:lnSpc>
              <a:tabLst>
                <a:tab pos="1054735" algn="l"/>
              </a:tabLst>
            </a:pPr>
            <a:r>
              <a:rPr dirty="0" smtClean="0" sz="1000" spc="60">
                <a:solidFill>
                  <a:srgbClr val="1D1D1D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tion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	</a:t>
            </a:r>
            <a:r>
              <a:rPr dirty="0" smtClean="0" sz="1000" spc="70">
                <a:solidFill>
                  <a:srgbClr val="0A0A0A"/>
                </a:solidFill>
                <a:latin typeface="Times New Roman"/>
                <a:cs typeface="Times New Roman"/>
              </a:rPr>
              <a:t>J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70">
                <a:solidFill>
                  <a:srgbClr val="1D1D1D"/>
                </a:solidFill>
                <a:latin typeface="Times New Roman"/>
                <a:cs typeface="Times New Roman"/>
              </a:rPr>
              <a:t>=</a:t>
            </a:r>
            <a:r>
              <a:rPr dirty="0" smtClean="0" sz="1500" spc="-14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25">
                <a:solidFill>
                  <a:srgbClr val="363636"/>
                </a:solidFill>
                <a:latin typeface="Arial"/>
                <a:cs typeface="Arial"/>
              </a:rPr>
              <a:t>a</a:t>
            </a:r>
            <a:r>
              <a:rPr dirty="0" smtClean="0" sz="950" spc="220">
                <a:solidFill>
                  <a:srgbClr val="1D1D1D"/>
                </a:solidFill>
                <a:latin typeface="Arial"/>
                <a:cs typeface="Arial"/>
              </a:rPr>
              <a:t>E</a:t>
            </a:r>
            <a:r>
              <a:rPr dirty="0" smtClean="0" sz="950" spc="220">
                <a:solidFill>
                  <a:srgbClr val="1D1D1D"/>
                </a:solidFill>
                <a:latin typeface="Arial"/>
                <a:cs typeface="Arial"/>
              </a:rPr>
              <a:t>  </a:t>
            </a:r>
            <a:r>
              <a:rPr dirty="0" smtClean="0" sz="950" spc="5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mtClean="0" sz="1000" spc="-65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often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0A0A0A"/>
                </a:solidFill>
                <a:latin typeface="Times New Roman"/>
                <a:cs typeface="Times New Roman"/>
              </a:rPr>
              <a:t>referred</a:t>
            </a:r>
            <a:r>
              <a:rPr dirty="0" smtClean="0" sz="1000" spc="2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95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as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th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6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5" i="1">
                <a:solidFill>
                  <a:srgbClr val="1D1D1D"/>
                </a:solidFill>
                <a:latin typeface="Times New Roman"/>
                <a:cs typeface="Times New Roman"/>
              </a:rPr>
              <a:t>p</a:t>
            </a:r>
            <a:r>
              <a:rPr dirty="0" smtClean="0" sz="1050" spc="-165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 i="1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25" i="1">
                <a:solidFill>
                  <a:srgbClr val="1D1D1D"/>
                </a:solidFill>
                <a:latin typeface="Times New Roman"/>
                <a:cs typeface="Times New Roman"/>
              </a:rPr>
              <a:t>int</a:t>
            </a:r>
            <a:r>
              <a:rPr dirty="0" smtClean="0" sz="1050" spc="-100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60" i="1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50" spc="-65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0" i="1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25" i="1">
                <a:solidFill>
                  <a:srgbClr val="1D1D1D"/>
                </a:solidFill>
                <a:latin typeface="Times New Roman"/>
                <a:cs typeface="Times New Roman"/>
              </a:rPr>
              <a:t>rm</a:t>
            </a:r>
            <a:r>
              <a:rPr dirty="0" smtClean="0" sz="1050" spc="45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90" i="1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-60" i="1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50" spc="-60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 i="1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 i="1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65" i="1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50" spc="90" i="1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sz="1050" spc="105" i="1">
                <a:solidFill>
                  <a:srgbClr val="363636"/>
                </a:solidFill>
                <a:latin typeface="Times New Roman"/>
                <a:cs typeface="Times New Roman"/>
              </a:rPr>
              <a:t>'</a:t>
            </a:r>
            <a:r>
              <a:rPr dirty="0" smtClean="0" sz="1050" spc="220" i="1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5" i="1">
                <a:solidFill>
                  <a:srgbClr val="0A0A0A"/>
                </a:solidFill>
                <a:latin typeface="Times New Roman"/>
                <a:cs typeface="Times New Roman"/>
              </a:rPr>
              <a:t>la</a:t>
            </a:r>
            <a:r>
              <a:rPr dirty="0" smtClean="0" sz="1050" spc="-15" i="1">
                <a:solidFill>
                  <a:srgbClr val="0A0A0A"/>
                </a:solidFill>
                <a:latin typeface="Times New Roman"/>
                <a:cs typeface="Times New Roman"/>
              </a:rPr>
              <a:t>w</a:t>
            </a:r>
            <a:r>
              <a:rPr dirty="0" smtClean="0" sz="1050" spc="175" i="1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175" i="1">
                <a:solidFill>
                  <a:srgbClr val="363636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45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30">
                <a:solidFill>
                  <a:srgbClr val="363636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6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fac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14" i="1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15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tak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6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  <a:p>
            <a:pPr algn="just" marL="23495" marR="22860">
              <a:lnSpc>
                <a:spcPts val="1085"/>
              </a:lnSpc>
            </a:pPr>
            <a:r>
              <a:rPr dirty="0" smtClean="0" sz="1000" spc="45">
                <a:solidFill>
                  <a:srgbClr val="0A0A0A"/>
                </a:solidFill>
                <a:latin typeface="Times New Roman"/>
                <a:cs typeface="Times New Roman"/>
              </a:rPr>
              <a:t>in</a:t>
            </a:r>
            <a:r>
              <a:rPr dirty="0" smtClean="0" sz="1000" spc="20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5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363636"/>
                </a:solidFill>
                <a:latin typeface="Times New Roman"/>
                <a:cs typeface="Times New Roman"/>
              </a:rPr>
              <a:t>acc</a:t>
            </a:r>
            <a:r>
              <a:rPr dirty="0" smtClean="0" sz="1000" spc="-3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unt</a:t>
            </a:r>
            <a:r>
              <a:rPr dirty="0" smtClean="0" sz="1000" spc="8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de</a:t>
            </a:r>
            <a:r>
              <a:rPr dirty="0" smtClean="0" sz="1000" spc="65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ty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8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8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ct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5">
                <a:solidFill>
                  <a:srgbClr val="0A0A0A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9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65">
                <a:solidFill>
                  <a:srgbClr val="363636"/>
                </a:solidFill>
                <a:latin typeface="Times New Roman"/>
                <a:cs typeface="Times New Roman"/>
              </a:rPr>
              <a:t>ee</a:t>
            </a:r>
            <a:r>
              <a:rPr dirty="0" smtClean="0" sz="1000" spc="-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0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7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5">
                <a:solidFill>
                  <a:srgbClr val="1D1D1D"/>
                </a:solidFill>
                <a:latin typeface="Arial"/>
                <a:cs typeface="Arial"/>
              </a:rPr>
              <a:t>(p)</a:t>
            </a:r>
            <a:r>
              <a:rPr dirty="0" smtClean="0" sz="950" spc="-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mtClean="0" sz="1000" spc="6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95">
                <a:solidFill>
                  <a:srgbClr val="1D1D1D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the</a:t>
            </a:r>
            <a:r>
              <a:rPr dirty="0" smtClean="0" sz="1000" spc="-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5">
                <a:solidFill>
                  <a:srgbClr val="0A0A0A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0A0A0A"/>
                </a:solidFill>
                <a:latin typeface="Times New Roman"/>
                <a:cs typeface="Times New Roman"/>
              </a:rPr>
              <a:t>l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tiv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se</a:t>
            </a:r>
            <a:r>
              <a:rPr dirty="0" smtClean="0" sz="1000" spc="-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1D1D1D"/>
                </a:solidFill>
                <a:latin typeface="Times New Roman"/>
                <a:cs typeface="Times New Roman"/>
              </a:rPr>
              <a:t>with</a:t>
            </a:r>
            <a:r>
              <a:rPr dirty="0" smtClean="0" sz="1000" spc="7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wh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1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they</a:t>
            </a:r>
            <a:r>
              <a:rPr dirty="0" smtClean="0" sz="1000" spc="7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0">
                <a:solidFill>
                  <a:srgbClr val="0A0A0A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2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endParaRPr sz="1000">
              <a:latin typeface="Times New Roman"/>
              <a:cs typeface="Times New Roman"/>
            </a:endParaRPr>
          </a:p>
          <a:p>
            <a:pPr algn="just" marL="29209" marR="417830">
              <a:lnSpc>
                <a:spcPts val="1205"/>
              </a:lnSpc>
            </a:pPr>
            <a:r>
              <a:rPr dirty="0" smtClean="0" sz="1000" spc="60">
                <a:solidFill>
                  <a:srgbClr val="1D1D1D"/>
                </a:solidFill>
                <a:latin typeface="Times New Roman"/>
                <a:cs typeface="Times New Roman"/>
              </a:rPr>
              <a:t>th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35">
                <a:solidFill>
                  <a:srgbClr val="363636"/>
                </a:solidFill>
                <a:latin typeface="Times New Roman"/>
                <a:cs typeface="Times New Roman"/>
              </a:rPr>
              <a:t>ou</a:t>
            </a:r>
            <a:r>
              <a:rPr dirty="0" smtClean="0" sz="1000" spc="50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-15">
                <a:solidFill>
                  <a:srgbClr val="1D1D1D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9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5">
                <a:solidFill>
                  <a:srgbClr val="1D1D1D"/>
                </a:solidFill>
                <a:latin typeface="Times New Roman"/>
                <a:cs typeface="Times New Roman"/>
              </a:rPr>
              <a:t>th</a:t>
            </a:r>
            <a:r>
              <a:rPr dirty="0" smtClean="0" sz="1000" spc="11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-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ry</a:t>
            </a:r>
            <a:r>
              <a:rPr dirty="0" smtClean="0" sz="1000" spc="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talline</a:t>
            </a:r>
            <a:r>
              <a:rPr dirty="0" smtClean="0" sz="1000" spc="1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4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35">
                <a:solidFill>
                  <a:srgbClr val="1D1D1D"/>
                </a:solidFill>
                <a:latin typeface="Times New Roman"/>
                <a:cs typeface="Times New Roman"/>
              </a:rPr>
              <a:t>tructu</a:t>
            </a:r>
            <a:r>
              <a:rPr dirty="0" smtClean="0" sz="1000" spc="8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5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D1D1D"/>
                </a:solidFill>
                <a:latin typeface="Times New Roman"/>
                <a:cs typeface="Times New Roman"/>
              </a:rPr>
              <a:t>(p.</a:t>
            </a:r>
            <a:r>
              <a:rPr dirty="0" smtClean="0" sz="950" spc="5">
                <a:solidFill>
                  <a:srgbClr val="1D1D1D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160">
                <a:solidFill>
                  <a:srgbClr val="363636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160">
                <a:solidFill>
                  <a:srgbClr val="363636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0">
                <a:solidFill>
                  <a:srgbClr val="1D1D1D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10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65">
                <a:solidFill>
                  <a:srgbClr val="1D1D1D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g</a:t>
            </a:r>
            <a:r>
              <a:rPr dirty="0" smtClean="0" sz="1000" spc="15">
                <a:solidFill>
                  <a:srgbClr val="1D1D1D"/>
                </a:solidFill>
                <a:latin typeface="Times New Roman"/>
                <a:cs typeface="Times New Roman"/>
              </a:rPr>
              <a:t>ht</a:t>
            </a:r>
            <a:r>
              <a:rPr dirty="0" smtClean="0" sz="1000" spc="1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">
                <a:solidFill>
                  <a:srgbClr val="363636"/>
                </a:solidFill>
                <a:latin typeface="Times New Roman"/>
                <a:cs typeface="Times New Roman"/>
              </a:rPr>
              <a:t>be</a:t>
            </a:r>
            <a:r>
              <a:rPr dirty="0" smtClean="0" sz="1000" spc="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4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10">
                <a:solidFill>
                  <a:srgbClr val="363636"/>
                </a:solidFill>
                <a:latin typeface="Times New Roman"/>
                <a:cs typeface="Times New Roman"/>
              </a:rPr>
              <a:t>x</a:t>
            </a:r>
            <a:r>
              <a:rPr dirty="0" smtClean="0" sz="1000" spc="10">
                <a:solidFill>
                  <a:srgbClr val="1D1D1D"/>
                </a:solidFill>
                <a:latin typeface="Times New Roman"/>
                <a:cs typeface="Times New Roman"/>
              </a:rPr>
              <a:t>p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85">
                <a:solidFill>
                  <a:srgbClr val="1D1D1D"/>
                </a:solidFill>
                <a:latin typeface="Times New Roman"/>
                <a:cs typeface="Times New Roman"/>
              </a:rPr>
              <a:t>d,</a:t>
            </a:r>
            <a:r>
              <a:rPr dirty="0" smtClean="0" sz="1000" spc="85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1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0" i="1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100" spc="-35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16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00" spc="-6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14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25">
                <a:solidFill>
                  <a:srgbClr val="1D1D1D"/>
                </a:solidFill>
                <a:latin typeface="Times New Roman"/>
                <a:cs typeface="Times New Roman"/>
              </a:rPr>
              <a:t>fu</a:t>
            </a:r>
            <a:r>
              <a:rPr dirty="0" smtClean="0" sz="1000" spc="50">
                <a:solidFill>
                  <a:srgbClr val="1D1D1D"/>
                </a:solidFill>
                <a:latin typeface="Times New Roman"/>
                <a:cs typeface="Times New Roman"/>
              </a:rPr>
              <a:t>n</a:t>
            </a:r>
            <a:r>
              <a:rPr dirty="0" smtClean="0" sz="1000" spc="-15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00" spc="15">
                <a:solidFill>
                  <a:srgbClr val="0A0A0A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30">
                <a:solidFill>
                  <a:srgbClr val="0A0A0A"/>
                </a:solidFill>
                <a:latin typeface="Times New Roman"/>
                <a:cs typeface="Times New Roman"/>
              </a:rPr>
              <a:t>i</a:t>
            </a:r>
            <a:r>
              <a:rPr dirty="0" smtClean="0" sz="1000" spc="40">
                <a:solidFill>
                  <a:srgbClr val="363636"/>
                </a:solidFill>
                <a:latin typeface="Times New Roman"/>
                <a:cs typeface="Times New Roman"/>
              </a:rPr>
              <a:t>on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00" spc="-50">
                <a:solidFill>
                  <a:srgbClr val="1D1D1D"/>
                </a:solidFill>
                <a:latin typeface="Times New Roman"/>
                <a:cs typeface="Times New Roman"/>
              </a:rPr>
              <a:t>f</a:t>
            </a:r>
            <a:r>
              <a:rPr dirty="0" smtClean="0" sz="1000" spc="1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20">
                <a:solidFill>
                  <a:srgbClr val="1D1D1D"/>
                </a:solidFill>
                <a:latin typeface="Times New Roman"/>
                <a:cs typeface="Times New Roman"/>
              </a:rPr>
              <a:t>t</a:t>
            </a:r>
            <a:r>
              <a:rPr dirty="0" smtClean="0" sz="1000" spc="114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mpe</a:t>
            </a:r>
            <a:r>
              <a:rPr dirty="0" smtClean="0" sz="1000" spc="55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00" spc="30">
                <a:solidFill>
                  <a:srgbClr val="1D1D1D"/>
                </a:solidFill>
                <a:latin typeface="Times New Roman"/>
                <a:cs typeface="Times New Roman"/>
              </a:rPr>
              <a:t>tu</a:t>
            </a:r>
            <a:r>
              <a:rPr dirty="0" smtClean="0" sz="1000" spc="40">
                <a:solidFill>
                  <a:srgbClr val="1D1D1D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85">
                <a:solidFill>
                  <a:srgbClr val="363636"/>
                </a:solidFill>
                <a:latin typeface="Times New Roman"/>
                <a:cs typeface="Times New Roman"/>
              </a:rPr>
              <a:t>e.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67563" y="8627636"/>
            <a:ext cx="473075" cy="4229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300" spc="-10" i="1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 algn="r" marR="68580">
              <a:lnSpc>
                <a:spcPct val="100000"/>
              </a:lnSpc>
            </a:pPr>
            <a:r>
              <a:rPr dirty="0" smtClean="0" sz="900" spc="25">
                <a:solidFill>
                  <a:srgbClr val="1D1D1D"/>
                </a:solidFill>
                <a:latin typeface="Arial"/>
                <a:cs typeface="Arial"/>
              </a:rPr>
              <a:t>Fi</a:t>
            </a:r>
            <a:r>
              <a:rPr dirty="0" smtClean="0" sz="900" spc="-80">
                <a:solidFill>
                  <a:srgbClr val="1D1D1D"/>
                </a:solidFill>
                <a:latin typeface="Arial"/>
                <a:cs typeface="Arial"/>
              </a:rPr>
              <a:t>g</a:t>
            </a:r>
            <a:r>
              <a:rPr dirty="0" smtClean="0" sz="900" spc="270">
                <a:solidFill>
                  <a:srgbClr val="363636"/>
                </a:solidFill>
                <a:latin typeface="Arial"/>
                <a:cs typeface="Arial"/>
              </a:rPr>
              <a:t>.</a:t>
            </a:r>
            <a:r>
              <a:rPr dirty="0" smtClean="0" sz="900" spc="5">
                <a:solidFill>
                  <a:srgbClr val="1D1D1D"/>
                </a:solidFill>
                <a:latin typeface="Arial"/>
                <a:cs typeface="Arial"/>
              </a:rPr>
              <a:t>6-3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63182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Lect</a:t>
            </a:r>
            <a:r>
              <a:rPr dirty="0" smtClean="0" sz="1100" spc="-5">
                <a:latin typeface="Calibri"/>
                <a:cs typeface="Calibri"/>
              </a:rPr>
              <a:t>u</a:t>
            </a:r>
            <a:r>
              <a:rPr dirty="0" smtClean="0" sz="1100" spc="-15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5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x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914400"/>
            <a:ext cx="5927902" cy="76821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48564"/>
            <a:ext cx="631825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Lect</a:t>
            </a:r>
            <a:r>
              <a:rPr dirty="0" smtClean="0" sz="1100" spc="-5">
                <a:latin typeface="Calibri"/>
                <a:cs typeface="Calibri"/>
              </a:rPr>
              <a:t>u</a:t>
            </a:r>
            <a:r>
              <a:rPr dirty="0" smtClean="0" sz="1100" spc="-15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5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x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33450" y="1237513"/>
            <a:ext cx="5943600" cy="7602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97954" y="5929912"/>
            <a:ext cx="2184704" cy="15276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54097" y="462682"/>
            <a:ext cx="625475" cy="156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25">
                <a:solidFill>
                  <a:srgbClr val="111111"/>
                </a:solidFill>
                <a:latin typeface="Arial"/>
                <a:cs typeface="Arial"/>
              </a:rPr>
              <a:t>Lectu</a:t>
            </a:r>
            <a:r>
              <a:rPr dirty="0" smtClean="0" sz="950" spc="-75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dirty="0" smtClean="0" sz="950" spc="110">
                <a:solidFill>
                  <a:srgbClr val="363636"/>
                </a:solidFill>
                <a:latin typeface="Arial"/>
                <a:cs typeface="Arial"/>
              </a:rPr>
              <a:t>e</a:t>
            </a:r>
            <a:r>
              <a:rPr dirty="0" smtClean="0" sz="950" spc="-95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950" spc="0">
                <a:solidFill>
                  <a:srgbClr val="363636"/>
                </a:solidFill>
                <a:latin typeface="Arial"/>
                <a:cs typeface="Arial"/>
              </a:rPr>
              <a:t>six</a:t>
            </a:r>
            <a:endParaRPr sz="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65923" y="1000604"/>
            <a:ext cx="5480685" cy="2980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4207510">
              <a:lnSpc>
                <a:spcPct val="100000"/>
              </a:lnSpc>
            </a:pPr>
            <a:r>
              <a:rPr dirty="0" smtClean="0" sz="1050" spc="105">
                <a:solidFill>
                  <a:srgbClr val="111111"/>
                </a:solidFill>
                <a:latin typeface="Times New Roman"/>
                <a:cs typeface="Times New Roman"/>
              </a:rPr>
              <a:t>6</a:t>
            </a:r>
            <a:r>
              <a:rPr dirty="0" smtClean="0" sz="1050" spc="-85">
                <a:solidFill>
                  <a:srgbClr val="111111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130">
                <a:solidFill>
                  <a:srgbClr val="111111"/>
                </a:solidFill>
                <a:latin typeface="Times New Roman"/>
                <a:cs typeface="Times New Roman"/>
              </a:rPr>
              <a:t>7</a:t>
            </a:r>
            <a:r>
              <a:rPr dirty="0" smtClean="0" sz="1050" spc="130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111111"/>
                </a:solidFill>
                <a:latin typeface="Times New Roman"/>
                <a:cs typeface="Times New Roman"/>
              </a:rPr>
              <a:t>RESISTANCE</a:t>
            </a:r>
            <a:r>
              <a:rPr dirty="0" smtClean="0" sz="105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 i="1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endParaRPr sz="10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265"/>
              </a:spcBef>
            </a:pPr>
            <a:r>
              <a:rPr dirty="0" smtClean="0" sz="950" spc="110">
                <a:solidFill>
                  <a:srgbClr val="111111"/>
                </a:solidFill>
                <a:latin typeface="Arial"/>
                <a:cs typeface="Arial"/>
              </a:rPr>
              <a:t>If</a:t>
            </a:r>
            <a:r>
              <a:rPr dirty="0" smtClean="0" sz="950" spc="-12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50" spc="75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-4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1050" spc="-6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-25">
                <a:solidFill>
                  <a:srgbClr val="111111"/>
                </a:solidFill>
                <a:latin typeface="Times New Roman"/>
                <a:cs typeface="Times New Roman"/>
              </a:rPr>
              <a:t>nduc</a:t>
            </a:r>
            <a:r>
              <a:rPr dirty="0" smtClean="0" sz="1050" spc="75">
                <a:solidFill>
                  <a:srgbClr val="111111"/>
                </a:solidFill>
                <a:latin typeface="Times New Roman"/>
                <a:cs typeface="Times New Roman"/>
              </a:rPr>
              <a:t>t</a:t>
            </a:r>
            <a:r>
              <a:rPr dirty="0" smtClean="0" sz="1050" spc="35">
                <a:solidFill>
                  <a:srgbClr val="363636"/>
                </a:solidFill>
                <a:latin typeface="Times New Roman"/>
                <a:cs typeface="Times New Roman"/>
              </a:rPr>
              <a:t>or</a:t>
            </a:r>
            <a:r>
              <a:rPr dirty="0" smtClean="0" sz="1050" spc="-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-35">
                <a:solidFill>
                  <a:srgbClr val="111111"/>
                </a:solidFill>
                <a:latin typeface="Times New Roman"/>
                <a:cs typeface="Times New Roman"/>
              </a:rPr>
              <a:t>f</a:t>
            </a:r>
            <a:r>
              <a:rPr dirty="0" smtClean="0" sz="10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40">
                <a:solidFill>
                  <a:srgbClr val="111111"/>
                </a:solidFill>
                <a:latin typeface="Times New Roman"/>
                <a:cs typeface="Times New Roman"/>
              </a:rPr>
              <a:t>uni</a:t>
            </a:r>
            <a:r>
              <a:rPr dirty="0" smtClean="0" sz="1050" spc="20">
                <a:solidFill>
                  <a:srgbClr val="111111"/>
                </a:solidFill>
                <a:latin typeface="Times New Roman"/>
                <a:cs typeface="Times New Roman"/>
              </a:rPr>
              <a:t>f</a:t>
            </a:r>
            <a:r>
              <a:rPr dirty="0" smtClean="0" sz="1050" spc="15">
                <a:solidFill>
                  <a:srgbClr val="363636"/>
                </a:solidFill>
                <a:latin typeface="Times New Roman"/>
                <a:cs typeface="Times New Roman"/>
              </a:rPr>
              <a:t>orm</a:t>
            </a:r>
            <a:r>
              <a:rPr dirty="0" smtClean="0" sz="1050" spc="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0">
                <a:solidFill>
                  <a:srgbClr val="363636"/>
                </a:solidFill>
                <a:latin typeface="Times New Roman"/>
                <a:cs typeface="Times New Roman"/>
              </a:rPr>
              <a:t>cross-secti</a:t>
            </a:r>
            <a:r>
              <a:rPr dirty="0" smtClean="0" sz="1050" spc="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-20">
                <a:solidFill>
                  <a:srgbClr val="111111"/>
                </a:solidFill>
                <a:latin typeface="Times New Roman"/>
                <a:cs typeface="Times New Roman"/>
              </a:rPr>
              <a:t>nal</a:t>
            </a:r>
            <a:r>
              <a:rPr dirty="0" smtClean="0" sz="105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242424"/>
                </a:solidFill>
                <a:latin typeface="Times New Roman"/>
                <a:cs typeface="Times New Roman"/>
              </a:rPr>
              <a:t>area</a:t>
            </a:r>
            <a:r>
              <a:rPr dirty="0" smtClean="0" sz="1050" spc="-1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29" i="1">
                <a:solidFill>
                  <a:srgbClr val="242424"/>
                </a:solidFill>
                <a:latin typeface="Arial"/>
                <a:cs typeface="Arial"/>
              </a:rPr>
              <a:t>A</a:t>
            </a:r>
            <a:r>
              <a:rPr dirty="0" smtClean="0" sz="900" spc="65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mtClean="0" sz="1050" spc="5">
                <a:solidFill>
                  <a:srgbClr val="242424"/>
                </a:solidFill>
                <a:latin typeface="Times New Roman"/>
                <a:cs typeface="Times New Roman"/>
              </a:rPr>
              <a:t>and</a:t>
            </a:r>
            <a:r>
              <a:rPr dirty="0" smtClean="0" sz="1050" spc="-1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length</a:t>
            </a:r>
            <a:r>
              <a:rPr dirty="0" smtClean="0" sz="105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200" i="1">
                <a:solidFill>
                  <a:srgbClr val="242424"/>
                </a:solidFill>
                <a:latin typeface="Times New Roman"/>
                <a:cs typeface="Times New Roman"/>
              </a:rPr>
              <a:t>t</a:t>
            </a:r>
            <a:r>
              <a:rPr dirty="0" smtClean="0" sz="1200" spc="265" i="1">
                <a:solidFill>
                  <a:srgbClr val="242424"/>
                </a:solidFill>
                <a:latin typeface="Times New Roman"/>
                <a:cs typeface="Times New Roman"/>
              </a:rPr>
              <a:t>,</a:t>
            </a:r>
            <a:r>
              <a:rPr dirty="0" smtClean="0" sz="1050" spc="35">
                <a:solidFill>
                  <a:srgbClr val="242424"/>
                </a:solidFill>
                <a:latin typeface="Times New Roman"/>
                <a:cs typeface="Times New Roman"/>
              </a:rPr>
              <a:t>as</a:t>
            </a:r>
            <a:r>
              <a:rPr dirty="0" smtClean="0" sz="1050" spc="-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5">
                <a:solidFill>
                  <a:srgbClr val="242424"/>
                </a:solidFill>
                <a:latin typeface="Times New Roman"/>
                <a:cs typeface="Times New Roman"/>
              </a:rPr>
              <a:t>shown</a:t>
            </a:r>
            <a:r>
              <a:rPr dirty="0" smtClean="0" sz="1050" spc="4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Fig.</a:t>
            </a:r>
            <a:r>
              <a:rPr dirty="0" smtClean="0" sz="1050" spc="-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">
                <a:solidFill>
                  <a:srgbClr val="242424"/>
                </a:solidFill>
                <a:latin typeface="Times New Roman"/>
                <a:cs typeface="Times New Roman"/>
              </a:rPr>
              <a:t>6-7.</a:t>
            </a:r>
            <a:r>
              <a:rPr dirty="0" smtClean="0" sz="1050" spc="-5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0">
                <a:solidFill>
                  <a:srgbClr val="111111"/>
                </a:solidFill>
                <a:latin typeface="Times New Roman"/>
                <a:cs typeface="Times New Roman"/>
              </a:rPr>
              <a:t>h</a:t>
            </a:r>
            <a:r>
              <a:rPr dirty="0" smtClean="0" sz="1050" spc="35">
                <a:solidFill>
                  <a:srgbClr val="363636"/>
                </a:solidFill>
                <a:latin typeface="Times New Roman"/>
                <a:cs typeface="Times New Roman"/>
              </a:rPr>
              <a:t>as</a:t>
            </a:r>
            <a:r>
              <a:rPr dirty="0" smtClean="0" sz="1050" spc="-7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75">
                <a:solidFill>
                  <a:srgbClr val="242424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-4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242424"/>
                </a:solidFill>
                <a:latin typeface="Times New Roman"/>
                <a:cs typeface="Times New Roman"/>
              </a:rPr>
              <a:t>voltage</a:t>
            </a:r>
            <a:endParaRPr sz="1050">
              <a:latin typeface="Times New Roman"/>
              <a:cs typeface="Times New Roman"/>
            </a:endParaRPr>
          </a:p>
          <a:p>
            <a:pPr algn="just" marL="17780" marR="3547110">
              <a:lnSpc>
                <a:spcPts val="1130"/>
              </a:lnSpc>
            </a:pPr>
            <a:r>
              <a:rPr dirty="0" smtClean="0" sz="1050" spc="-45">
                <a:solidFill>
                  <a:srgbClr val="111111"/>
                </a:solidFill>
                <a:latin typeface="Times New Roman"/>
                <a:cs typeface="Times New Roman"/>
              </a:rPr>
              <a:t>dif</a:t>
            </a:r>
            <a:r>
              <a:rPr dirty="0" smtClean="0" sz="1050" spc="-35">
                <a:solidFill>
                  <a:srgbClr val="111111"/>
                </a:solidFill>
                <a:latin typeface="Times New Roman"/>
                <a:cs typeface="Times New Roman"/>
              </a:rPr>
              <a:t>f</a:t>
            </a:r>
            <a:r>
              <a:rPr dirty="0" smtClean="0" sz="1050" spc="20">
                <a:solidFill>
                  <a:srgbClr val="363636"/>
                </a:solidFill>
                <a:latin typeface="Times New Roman"/>
                <a:cs typeface="Times New Roman"/>
              </a:rPr>
              <a:t>er</a:t>
            </a:r>
            <a:r>
              <a:rPr dirty="0" smtClean="0" sz="1050" spc="2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-35">
                <a:solidFill>
                  <a:srgbClr val="111111"/>
                </a:solidFill>
                <a:latin typeface="Times New Roman"/>
                <a:cs typeface="Times New Roman"/>
              </a:rPr>
              <a:t>nce</a:t>
            </a:r>
            <a:r>
              <a:rPr dirty="0" smtClean="0" sz="1050" spc="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80" i="1">
                <a:solidFill>
                  <a:srgbClr val="242424"/>
                </a:solidFill>
                <a:latin typeface="Times New Roman"/>
                <a:cs typeface="Times New Roman"/>
              </a:rPr>
              <a:t>V</a:t>
            </a:r>
            <a:r>
              <a:rPr dirty="0" smtClean="0" sz="1050" spc="-10" i="1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242424"/>
                </a:solidFill>
                <a:latin typeface="Times New Roman"/>
                <a:cs typeface="Times New Roman"/>
              </a:rPr>
              <a:t>between</a:t>
            </a:r>
            <a:r>
              <a:rPr dirty="0" smtClean="0" sz="1050" spc="-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242424"/>
                </a:solidFill>
                <a:latin typeface="Times New Roman"/>
                <a:cs typeface="Times New Roman"/>
              </a:rPr>
              <a:t>its</a:t>
            </a:r>
            <a:r>
              <a:rPr dirty="0" smtClean="0" sz="1050" spc="-1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">
                <a:solidFill>
                  <a:srgbClr val="242424"/>
                </a:solidFill>
                <a:latin typeface="Times New Roman"/>
                <a:cs typeface="Times New Roman"/>
              </a:rPr>
              <a:t>ends,</a:t>
            </a:r>
            <a:r>
              <a:rPr dirty="0" smtClean="0" sz="1050" spc="7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111111"/>
                </a:solidFill>
                <a:latin typeface="Times New Roman"/>
                <a:cs typeface="Times New Roman"/>
              </a:rPr>
              <a:t>t</a:t>
            </a:r>
            <a:r>
              <a:rPr dirty="0" smtClean="0" sz="1050" spc="-15">
                <a:solidFill>
                  <a:srgbClr val="111111"/>
                </a:solidFill>
                <a:latin typeface="Times New Roman"/>
                <a:cs typeface="Times New Roman"/>
              </a:rPr>
              <a:t>h</a:t>
            </a:r>
            <a:r>
              <a:rPr dirty="0" smtClean="0" sz="1050" spc="20">
                <a:solidFill>
                  <a:srgbClr val="363636"/>
                </a:solidFill>
                <a:latin typeface="Times New Roman"/>
                <a:cs typeface="Times New Roman"/>
              </a:rPr>
              <a:t>en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5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2282825" marR="2033905" indent="-250190">
              <a:lnSpc>
                <a:spcPct val="48500"/>
              </a:lnSpc>
              <a:tabLst>
                <a:tab pos="2597785" algn="l"/>
                <a:tab pos="3037840" algn="l"/>
                <a:tab pos="3303904" algn="l"/>
              </a:tabLst>
            </a:pPr>
            <a:r>
              <a:rPr dirty="0" smtClean="0" sz="1300" spc="30" i="1">
                <a:solidFill>
                  <a:srgbClr val="242424"/>
                </a:solidFill>
                <a:latin typeface="Courier New"/>
                <a:cs typeface="Courier New"/>
              </a:rPr>
              <a:t>E</a:t>
            </a:r>
            <a:r>
              <a:rPr dirty="0" smtClean="0" sz="1300" spc="65" i="1">
                <a:solidFill>
                  <a:srgbClr val="242424"/>
                </a:solidFill>
                <a:latin typeface="Courier New"/>
                <a:cs typeface="Courier New"/>
              </a:rPr>
              <a:t>=</a:t>
            </a:r>
            <a:r>
              <a:rPr dirty="0" smtClean="0" sz="1300" spc="-795" i="1">
                <a:solidFill>
                  <a:srgbClr val="505050"/>
                </a:solidFill>
                <a:latin typeface="Courier New"/>
                <a:cs typeface="Courier New"/>
              </a:rPr>
              <a:t>­</a:t>
            </a:r>
            <a:r>
              <a:rPr dirty="0" smtClean="0" baseline="28735" sz="2175" spc="82" i="1">
                <a:solidFill>
                  <a:srgbClr val="242424"/>
                </a:solidFill>
                <a:latin typeface="Times New Roman"/>
                <a:cs typeface="Times New Roman"/>
              </a:rPr>
              <a:t>v</a:t>
            </a:r>
            <a:r>
              <a:rPr dirty="0" smtClean="0" baseline="28735" sz="2175" spc="82" i="1">
                <a:solidFill>
                  <a:srgbClr val="242424"/>
                </a:solidFill>
                <a:latin typeface="Times New Roman"/>
                <a:cs typeface="Times New Roman"/>
              </a:rPr>
              <a:t>	</a:t>
            </a:r>
            <a:r>
              <a:rPr dirty="0" smtClean="0" baseline="2645" sz="1575" spc="30">
                <a:solidFill>
                  <a:srgbClr val="242424"/>
                </a:solidFill>
                <a:latin typeface="Times New Roman"/>
                <a:cs typeface="Times New Roman"/>
              </a:rPr>
              <a:t>and</a:t>
            </a:r>
            <a:r>
              <a:rPr dirty="0" smtClean="0" baseline="2645" sz="1575" spc="30">
                <a:solidFill>
                  <a:srgbClr val="242424"/>
                </a:solidFill>
                <a:latin typeface="Times New Roman"/>
                <a:cs typeface="Times New Roman"/>
              </a:rPr>
              <a:t>	</a:t>
            </a:r>
            <a:r>
              <a:rPr dirty="0" smtClean="0" baseline="2923" sz="1425" spc="97" i="1">
                <a:solidFill>
                  <a:srgbClr val="111111"/>
                </a:solidFill>
                <a:latin typeface="Arial"/>
                <a:cs typeface="Arial"/>
              </a:rPr>
              <a:t>J</a:t>
            </a:r>
            <a:r>
              <a:rPr dirty="0" smtClean="0" baseline="2923" sz="1425" spc="7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baseline="2923" sz="1425" spc="569" i="1">
                <a:solidFill>
                  <a:srgbClr val="363636"/>
                </a:solidFill>
                <a:latin typeface="Arial"/>
                <a:cs typeface="Arial"/>
              </a:rPr>
              <a:t>=</a:t>
            </a:r>
            <a:r>
              <a:rPr dirty="0" smtClean="0" baseline="43859" sz="1425" spc="60" i="1">
                <a:solidFill>
                  <a:srgbClr val="242424"/>
                </a:solidFill>
                <a:latin typeface="Arial"/>
                <a:cs typeface="Arial"/>
              </a:rPr>
              <a:t>oV</a:t>
            </a:r>
            <a:r>
              <a:rPr dirty="0" smtClean="0" baseline="43859" sz="1425" spc="22" i="1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mtClean="0" baseline="2923" sz="1425" spc="532" i="1">
                <a:solidFill>
                  <a:srgbClr val="242424"/>
                </a:solidFill>
                <a:latin typeface="Arial"/>
                <a:cs typeface="Arial"/>
              </a:rPr>
              <a:t>t</a:t>
            </a:r>
            <a:r>
              <a:rPr dirty="0" smtClean="0" baseline="2923" sz="1425" spc="532" i="1">
                <a:solidFill>
                  <a:srgbClr val="242424"/>
                </a:solidFill>
                <a:latin typeface="Arial"/>
                <a:cs typeface="Arial"/>
              </a:rPr>
              <a:t>			</a:t>
            </a:r>
            <a:r>
              <a:rPr dirty="0" smtClean="0" sz="1250" spc="-110" i="1">
                <a:solidFill>
                  <a:srgbClr val="363636"/>
                </a:solidFill>
                <a:latin typeface="Times New Roman"/>
                <a:cs typeface="Times New Roman"/>
              </a:rPr>
              <a:t>t</a:t>
            </a:r>
            <a:r>
              <a:rPr dirty="0" smtClean="0" baseline="40935" sz="1425" spc="832" i="1">
                <a:solidFill>
                  <a:srgbClr val="363636"/>
                </a:solidFill>
                <a:latin typeface="Arial"/>
                <a:cs typeface="Arial"/>
              </a:rPr>
              <a:t>­</a:t>
            </a:r>
            <a:endParaRPr baseline="40935" sz="1425">
              <a:latin typeface="Arial"/>
              <a:cs typeface="Arial"/>
            </a:endParaRPr>
          </a:p>
          <a:p>
            <a:pPr algn="just" marL="12700" marR="385445">
              <a:lnSpc>
                <a:spcPct val="100000"/>
              </a:lnSpc>
              <a:spcBef>
                <a:spcPts val="415"/>
              </a:spcBef>
            </a:pPr>
            <a:r>
              <a:rPr dirty="0" smtClean="0" sz="1050">
                <a:solidFill>
                  <a:srgbClr val="363636"/>
                </a:solidFill>
                <a:latin typeface="Times New Roman"/>
                <a:cs typeface="Times New Roman"/>
              </a:rPr>
              <a:t>as</a:t>
            </a:r>
            <a:r>
              <a:rPr dirty="0" smtClean="0" sz="1050" spc="-5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-20">
                <a:solidFill>
                  <a:srgbClr val="111111"/>
                </a:solidFill>
                <a:latin typeface="Times New Roman"/>
                <a:cs typeface="Times New Roman"/>
              </a:rPr>
              <a:t>uming</a:t>
            </a:r>
            <a:r>
              <a:rPr dirty="0" smtClean="0" sz="10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50" spc="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242424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1050" spc="9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111111"/>
                </a:solidFill>
                <a:latin typeface="Times New Roman"/>
                <a:cs typeface="Times New Roman"/>
              </a:rPr>
              <a:t>is</a:t>
            </a:r>
            <a:r>
              <a:rPr dirty="0" smtClean="0" sz="1050" spc="-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0">
                <a:solidFill>
                  <a:srgbClr val="111111"/>
                </a:solidFill>
                <a:latin typeface="Times New Roman"/>
                <a:cs typeface="Times New Roman"/>
              </a:rPr>
              <a:t>uniformly</a:t>
            </a:r>
            <a:r>
              <a:rPr dirty="0" smtClean="0" sz="1050" spc="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242424"/>
                </a:solidFill>
                <a:latin typeface="Times New Roman"/>
                <a:cs typeface="Times New Roman"/>
              </a:rPr>
              <a:t>distributed</a:t>
            </a:r>
            <a:r>
              <a:rPr dirty="0" smtClean="0" sz="1050" spc="1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242424"/>
                </a:solidFill>
                <a:latin typeface="Times New Roman"/>
                <a:cs typeface="Times New Roman"/>
              </a:rPr>
              <a:t>over</a:t>
            </a:r>
            <a:r>
              <a:rPr dirty="0" smtClean="0" sz="1050" spc="4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242424"/>
                </a:solidFill>
                <a:latin typeface="Times New Roman"/>
                <a:cs typeface="Times New Roman"/>
              </a:rPr>
              <a:t>area</a:t>
            </a:r>
            <a:r>
              <a:rPr dirty="0" smtClean="0" sz="1050" spc="3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35">
                <a:solidFill>
                  <a:srgbClr val="242424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235">
                <a:solidFill>
                  <a:srgbClr val="242424"/>
                </a:solidFill>
                <a:latin typeface="Times New Roman"/>
                <a:cs typeface="Times New Roman"/>
              </a:rPr>
              <a:t>   </a:t>
            </a:r>
            <a:r>
              <a:rPr dirty="0" smtClean="0" sz="1050" spc="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T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h</a:t>
            </a:r>
            <a:r>
              <a:rPr dirty="0" smtClean="0" sz="1050" spc="12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1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20">
                <a:solidFill>
                  <a:srgbClr val="111111"/>
                </a:solidFill>
                <a:latin typeface="Times New Roman"/>
                <a:cs typeface="Times New Roman"/>
              </a:rPr>
              <a:t>total</a:t>
            </a:r>
            <a:r>
              <a:rPr dirty="0" smtClean="0" sz="105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1050" spc="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40">
                <a:solidFill>
                  <a:srgbClr val="111111"/>
                </a:solidFill>
                <a:latin typeface="Times New Roman"/>
                <a:cs typeface="Times New Roman"/>
              </a:rPr>
              <a:t>i</a:t>
            </a:r>
            <a:r>
              <a:rPr dirty="0" smtClean="0" sz="1050" spc="7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-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then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2"/>
              </a:spcBef>
            </a:pPr>
            <a:endParaRPr sz="1000"/>
          </a:p>
          <a:p>
            <a:pPr algn="ctr" marR="23495">
              <a:lnSpc>
                <a:spcPts val="1055"/>
              </a:lnSpc>
            </a:pPr>
            <a:r>
              <a:rPr dirty="0" smtClean="0" sz="950" spc="160" i="1">
                <a:solidFill>
                  <a:srgbClr val="111111"/>
                </a:solidFill>
                <a:latin typeface="Arial"/>
                <a:cs typeface="Arial"/>
              </a:rPr>
              <a:t>I</a:t>
            </a:r>
            <a:r>
              <a:rPr dirty="0" smtClean="0" sz="950" spc="-95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250" i="1">
                <a:solidFill>
                  <a:srgbClr val="363636"/>
                </a:solidFill>
                <a:latin typeface="Arial"/>
                <a:cs typeface="Arial"/>
              </a:rPr>
              <a:t>=</a:t>
            </a:r>
            <a:r>
              <a:rPr dirty="0" smtClean="0" sz="950" spc="70" i="1">
                <a:solidFill>
                  <a:srgbClr val="111111"/>
                </a:solidFill>
                <a:latin typeface="Arial"/>
                <a:cs typeface="Arial"/>
              </a:rPr>
              <a:t>JA</a:t>
            </a:r>
            <a:r>
              <a:rPr dirty="0" smtClean="0" sz="950" spc="10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850" spc="335">
                <a:solidFill>
                  <a:srgbClr val="505050"/>
                </a:solidFill>
                <a:latin typeface="Arial"/>
                <a:cs typeface="Arial"/>
              </a:rPr>
              <a:t>=</a:t>
            </a:r>
            <a:r>
              <a:rPr dirty="0" smtClean="0" sz="850" spc="-135">
                <a:solidFill>
                  <a:srgbClr val="505050"/>
                </a:solidFill>
                <a:latin typeface="Arial"/>
                <a:cs typeface="Arial"/>
              </a:rPr>
              <a:t> </a:t>
            </a:r>
            <a:r>
              <a:rPr dirty="0" smtClean="0" sz="950" spc="65" i="1">
                <a:solidFill>
                  <a:srgbClr val="363636"/>
                </a:solidFill>
                <a:latin typeface="Arial"/>
                <a:cs typeface="Arial"/>
              </a:rPr>
              <a:t>oAV</a:t>
            </a:r>
            <a:endParaRPr sz="950">
              <a:latin typeface="Arial"/>
              <a:cs typeface="Arial"/>
            </a:endParaRPr>
          </a:p>
          <a:p>
            <a:pPr algn="ctr" marL="490855">
              <a:lnSpc>
                <a:spcPts val="1120"/>
              </a:lnSpc>
            </a:pPr>
            <a:r>
              <a:rPr dirty="0" smtClean="0" sz="1200" spc="210" i="1">
                <a:solidFill>
                  <a:srgbClr val="242424"/>
                </a:solidFill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  <a:p>
            <a:pPr algn="just" marL="12700" marR="2425700">
              <a:lnSpc>
                <a:spcPts val="1775"/>
              </a:lnSpc>
            </a:pPr>
            <a:r>
              <a:rPr dirty="0" smtClean="0" sz="1050" spc="-15">
                <a:solidFill>
                  <a:srgbClr val="111111"/>
                </a:solidFill>
                <a:latin typeface="Times New Roman"/>
                <a:cs typeface="Times New Roman"/>
              </a:rPr>
              <a:t>Si</a:t>
            </a:r>
            <a:r>
              <a:rPr dirty="0" smtClean="0" sz="1050" spc="-70">
                <a:solidFill>
                  <a:srgbClr val="111111"/>
                </a:solidFill>
                <a:latin typeface="Times New Roman"/>
                <a:cs typeface="Times New Roman"/>
              </a:rPr>
              <a:t>n</a:t>
            </a:r>
            <a:r>
              <a:rPr dirty="0" smtClean="0" sz="1050" spc="0">
                <a:solidFill>
                  <a:srgbClr val="363636"/>
                </a:solidFill>
                <a:latin typeface="Times New Roman"/>
                <a:cs typeface="Times New Roman"/>
              </a:rPr>
              <a:t>ce</a:t>
            </a:r>
            <a:r>
              <a:rPr dirty="0" smtClean="0" sz="1050" spc="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242424"/>
                </a:solidFill>
                <a:latin typeface="Times New Roman"/>
                <a:cs typeface="Times New Roman"/>
              </a:rPr>
              <a:t>Ohm's</a:t>
            </a:r>
            <a:r>
              <a:rPr dirty="0" smtClean="0" sz="1050" spc="5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40">
                <a:solidFill>
                  <a:srgbClr val="111111"/>
                </a:solidFill>
                <a:latin typeface="Times New Roman"/>
                <a:cs typeface="Times New Roman"/>
              </a:rPr>
              <a:t>law</a:t>
            </a:r>
            <a:r>
              <a:rPr dirty="0" smtClean="0" sz="10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5">
                <a:solidFill>
                  <a:srgbClr val="111111"/>
                </a:solidFill>
                <a:latin typeface="Times New Roman"/>
                <a:cs typeface="Times New Roman"/>
              </a:rPr>
              <a:t>tat</a:t>
            </a:r>
            <a:r>
              <a:rPr dirty="0" smtClean="0" sz="1050" spc="30">
                <a:solidFill>
                  <a:srgbClr val="111111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7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-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5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65" i="1">
                <a:solidFill>
                  <a:srgbClr val="242424"/>
                </a:solidFill>
                <a:latin typeface="Times New Roman"/>
                <a:cs typeface="Times New Roman"/>
              </a:rPr>
              <a:t>V</a:t>
            </a:r>
            <a:r>
              <a:rPr dirty="0" smtClean="0" sz="1000" spc="-35" i="1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40">
                <a:solidFill>
                  <a:srgbClr val="363636"/>
                </a:solidFill>
                <a:latin typeface="Times New Roman"/>
                <a:cs typeface="Times New Roman"/>
              </a:rPr>
              <a:t>=</a:t>
            </a:r>
            <a:r>
              <a:rPr dirty="0" smtClean="0" sz="1500" spc="-1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 i="1">
                <a:solidFill>
                  <a:srgbClr val="111111"/>
                </a:solidFill>
                <a:latin typeface="Times New Roman"/>
                <a:cs typeface="Times New Roman"/>
              </a:rPr>
              <a:t>IR,</a:t>
            </a:r>
            <a:r>
              <a:rPr dirty="0" smtClean="0" sz="1000" spc="50" i="1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00" spc="-10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242424"/>
                </a:solidFill>
                <a:latin typeface="Times New Roman"/>
                <a:cs typeface="Times New Roman"/>
              </a:rPr>
              <a:t>resistance</a:t>
            </a:r>
            <a:r>
              <a:rPr dirty="0" smtClean="0" sz="1050" spc="9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i</a:t>
            </a:r>
            <a:r>
              <a:rPr dirty="0" smtClean="0" sz="1050" spc="2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  <a:p>
            <a:pPr algn="ctr" marR="89535">
              <a:lnSpc>
                <a:spcPts val="1330"/>
              </a:lnSpc>
              <a:spcBef>
                <a:spcPts val="310"/>
              </a:spcBef>
            </a:pPr>
            <a:r>
              <a:rPr dirty="0" smtClean="0" sz="1150" spc="270" i="1">
                <a:solidFill>
                  <a:srgbClr val="242424"/>
                </a:solidFill>
                <a:latin typeface="Times New Roman"/>
                <a:cs typeface="Times New Roman"/>
              </a:rPr>
              <a:t>t</a:t>
            </a:r>
            <a:endParaRPr sz="1150">
              <a:latin typeface="Times New Roman"/>
              <a:cs typeface="Times New Roman"/>
            </a:endParaRPr>
          </a:p>
          <a:p>
            <a:pPr algn="ctr" marR="20320">
              <a:lnSpc>
                <a:spcPts val="910"/>
              </a:lnSpc>
              <a:tabLst>
                <a:tab pos="532130" algn="l"/>
              </a:tabLst>
            </a:pPr>
            <a:r>
              <a:rPr dirty="0" smtClean="0" sz="950" spc="20" i="1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dirty="0" smtClean="0" sz="950" spc="-30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335" i="1">
                <a:solidFill>
                  <a:srgbClr val="363636"/>
                </a:solidFill>
                <a:latin typeface="Arial"/>
                <a:cs typeface="Arial"/>
              </a:rPr>
              <a:t>=</a:t>
            </a:r>
            <a:r>
              <a:rPr dirty="0" smtClean="0" sz="950" spc="-20" i="1">
                <a:solidFill>
                  <a:srgbClr val="363636"/>
                </a:solidFill>
                <a:latin typeface="Arial"/>
                <a:cs typeface="Arial"/>
              </a:rPr>
              <a:t>o</a:t>
            </a:r>
            <a:r>
              <a:rPr dirty="0" smtClean="0" sz="950" spc="105" i="1">
                <a:solidFill>
                  <a:srgbClr val="111111"/>
                </a:solidFill>
                <a:latin typeface="Arial"/>
                <a:cs typeface="Arial"/>
              </a:rPr>
              <a:t>A</a:t>
            </a:r>
            <a:r>
              <a:rPr dirty="0" smtClean="0" sz="950" spc="105" i="1">
                <a:solidFill>
                  <a:srgbClr val="111111"/>
                </a:solidFill>
                <a:latin typeface="Arial"/>
                <a:cs typeface="Arial"/>
              </a:rPr>
              <a:t>	</a:t>
            </a:r>
            <a:r>
              <a:rPr dirty="0" smtClean="0" sz="950" spc="160">
                <a:solidFill>
                  <a:srgbClr val="242424"/>
                </a:solidFill>
                <a:latin typeface="Arial"/>
                <a:cs typeface="Arial"/>
              </a:rPr>
              <a:t>(0)</a:t>
            </a:r>
            <a:endParaRPr sz="95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43"/>
              </a:spcBef>
            </a:pPr>
            <a:endParaRPr sz="650"/>
          </a:p>
          <a:p>
            <a:pPr algn="just" marL="17780" marR="12700">
              <a:lnSpc>
                <a:spcPct val="89200"/>
              </a:lnSpc>
            </a:pP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(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Note </a:t>
            </a:r>
            <a:r>
              <a:rPr dirty="0" smtClean="0" sz="1050" spc="5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that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   </a:t>
            </a:r>
            <a:r>
              <a:rPr dirty="0" smtClean="0" sz="105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5">
                <a:solidFill>
                  <a:srgbClr val="242424"/>
                </a:solidFill>
                <a:latin typeface="Arial"/>
                <a:cs typeface="Arial"/>
              </a:rPr>
              <a:t>1</a:t>
            </a:r>
            <a:r>
              <a:rPr dirty="0" smtClean="0" sz="1500" spc="10">
                <a:solidFill>
                  <a:srgbClr val="242424"/>
                </a:solidFill>
                <a:latin typeface="Times New Roman"/>
                <a:cs typeface="Times New Roman"/>
              </a:rPr>
              <a:t>s</a:t>
            </a:r>
            <a:r>
              <a:rPr dirty="0" smtClean="0" sz="1500" spc="95">
                <a:solidFill>
                  <a:srgbClr val="606060"/>
                </a:solidFill>
                <a:latin typeface="Times New Roman"/>
                <a:cs typeface="Times New Roman"/>
              </a:rPr>
              <a:t>-</a:t>
            </a:r>
            <a:r>
              <a:rPr dirty="0" smtClean="0" sz="1500" spc="-290">
                <a:solidFill>
                  <a:srgbClr val="111111"/>
                </a:solidFill>
                <a:latin typeface="Times New Roman"/>
                <a:cs typeface="Times New Roman"/>
              </a:rPr>
              <a:t>•</a:t>
            </a:r>
            <a:r>
              <a:rPr dirty="0" smtClean="0" sz="1500" spc="-1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75">
                <a:solidFill>
                  <a:srgbClr val="363636"/>
                </a:solidFill>
                <a:latin typeface="Arial"/>
                <a:cs typeface="Arial"/>
              </a:rPr>
              <a:t>=</a:t>
            </a:r>
            <a:r>
              <a:rPr dirty="0" smtClean="0" sz="950" spc="-75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950" spc="330">
                <a:solidFill>
                  <a:srgbClr val="111111"/>
                </a:solidFill>
                <a:latin typeface="Arial"/>
                <a:cs typeface="Arial"/>
              </a:rPr>
              <a:t>I</a:t>
            </a:r>
            <a:r>
              <a:rPr dirty="0" smtClean="0" sz="950" spc="325">
                <a:solidFill>
                  <a:srgbClr val="111111"/>
                </a:solidFill>
                <a:latin typeface="Arial"/>
                <a:cs typeface="Arial"/>
              </a:rPr>
              <a:t>0</a:t>
            </a:r>
            <a:r>
              <a:rPr dirty="0" smtClean="0" sz="950" spc="400">
                <a:solidFill>
                  <a:srgbClr val="363636"/>
                </a:solidFill>
                <a:latin typeface="Arial"/>
                <a:cs typeface="Arial"/>
              </a:rPr>
              <a:t>;</a:t>
            </a:r>
            <a:r>
              <a:rPr dirty="0" smtClean="0" sz="950" spc="40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950" spc="45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">
                <a:solidFill>
                  <a:srgbClr val="363636"/>
                </a:solidFill>
                <a:latin typeface="Times New Roman"/>
                <a:cs typeface="Times New Roman"/>
              </a:rPr>
              <a:t>si</a:t>
            </a:r>
            <a:r>
              <a:rPr dirty="0" smtClean="0" sz="1050" spc="-5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-35">
                <a:solidFill>
                  <a:srgbClr val="111111"/>
                </a:solidFill>
                <a:latin typeface="Times New Roman"/>
                <a:cs typeface="Times New Roman"/>
              </a:rPr>
              <a:t>me</a:t>
            </a:r>
            <a:r>
              <a:rPr dirty="0" smtClean="0" sz="1050" spc="30">
                <a:solidFill>
                  <a:srgbClr val="111111"/>
                </a:solidFill>
                <a:latin typeface="Times New Roman"/>
                <a:cs typeface="Times New Roman"/>
              </a:rPr>
              <a:t>n</a:t>
            </a:r>
            <a:r>
              <a:rPr dirty="0" smtClean="0" sz="1050" spc="7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7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7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0">
                <a:solidFill>
                  <a:srgbClr val="111111"/>
                </a:solidFill>
                <a:latin typeface="Times New Roman"/>
                <a:cs typeface="Times New Roman"/>
              </a:rPr>
              <a:t>was</a:t>
            </a:r>
            <a:r>
              <a:rPr dirty="0" smtClean="0" sz="1050" spc="-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5">
                <a:solidFill>
                  <a:srgbClr val="111111"/>
                </a:solidFill>
                <a:latin typeface="Times New Roman"/>
                <a:cs typeface="Times New Roman"/>
              </a:rPr>
              <a:t>f</a:t>
            </a:r>
            <a:r>
              <a:rPr dirty="0" smtClean="0" sz="1050" spc="7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-10">
                <a:solidFill>
                  <a:srgbClr val="111111"/>
                </a:solidFill>
                <a:latin typeface="Times New Roman"/>
                <a:cs typeface="Times New Roman"/>
              </a:rPr>
              <a:t>rmerly</a:t>
            </a:r>
            <a:r>
              <a:rPr dirty="0" smtClean="0" sz="105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0">
                <a:solidFill>
                  <a:srgbClr val="111111"/>
                </a:solidFill>
                <a:latin typeface="Times New Roman"/>
                <a:cs typeface="Times New Roman"/>
              </a:rPr>
              <a:t>k</a:t>
            </a:r>
            <a:r>
              <a:rPr dirty="0" smtClean="0" sz="1050" spc="30">
                <a:solidFill>
                  <a:srgbClr val="111111"/>
                </a:solidFill>
                <a:latin typeface="Times New Roman"/>
                <a:cs typeface="Times New Roman"/>
              </a:rPr>
              <a:t>n</a:t>
            </a:r>
            <a:r>
              <a:rPr dirty="0" smtClean="0" sz="1050" spc="-1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1050" spc="-30">
                <a:solidFill>
                  <a:srgbClr val="111111"/>
                </a:solidFill>
                <a:latin typeface="Times New Roman"/>
                <a:cs typeface="Times New Roman"/>
              </a:rPr>
              <a:t>wn</a:t>
            </a:r>
            <a:r>
              <a:rPr dirty="0" smtClean="0" sz="105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242424"/>
                </a:solidFill>
                <a:latin typeface="Times New Roman"/>
                <a:cs typeface="Times New Roman"/>
              </a:rPr>
              <a:t>as</a:t>
            </a:r>
            <a:r>
              <a:rPr dirty="0" smtClean="0" sz="1050" spc="1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242424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5" i="1">
                <a:solidFill>
                  <a:srgbClr val="111111"/>
                </a:solidFill>
                <a:latin typeface="Times New Roman"/>
                <a:cs typeface="Times New Roman"/>
              </a:rPr>
              <a:t>m</a:t>
            </a:r>
            <a:r>
              <a:rPr dirty="0" smtClean="0" sz="1000" spc="35" i="1">
                <a:solidFill>
                  <a:srgbClr val="111111"/>
                </a:solidFill>
                <a:latin typeface="Times New Roman"/>
                <a:cs typeface="Times New Roman"/>
              </a:rPr>
              <a:t>h</a:t>
            </a:r>
            <a:r>
              <a:rPr dirty="0" smtClean="0" sz="1000" spc="85" i="1">
                <a:solidFill>
                  <a:srgbClr val="363636"/>
                </a:solidFill>
                <a:latin typeface="Times New Roman"/>
                <a:cs typeface="Times New Roman"/>
              </a:rPr>
              <a:t>o.)</a:t>
            </a:r>
            <a:r>
              <a:rPr dirty="0" smtClean="0" sz="1000" spc="85" i="1">
                <a:solidFill>
                  <a:srgbClr val="363636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85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111111"/>
                </a:solidFill>
                <a:latin typeface="Times New Roman"/>
                <a:cs typeface="Times New Roman"/>
              </a:rPr>
              <a:t>Th</a:t>
            </a:r>
            <a:r>
              <a:rPr dirty="0" smtClean="0" sz="1050" spc="-35">
                <a:solidFill>
                  <a:srgbClr val="111111"/>
                </a:solidFill>
                <a:latin typeface="Times New Roman"/>
                <a:cs typeface="Times New Roman"/>
              </a:rPr>
              <a:t>i</a:t>
            </a:r>
            <a:r>
              <a:rPr dirty="0" smtClean="0" sz="1050" spc="13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1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2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5">
                <a:solidFill>
                  <a:srgbClr val="242424"/>
                </a:solidFill>
                <a:latin typeface="Times New Roman"/>
                <a:cs typeface="Times New Roman"/>
              </a:rPr>
              <a:t>expression</a:t>
            </a:r>
            <a:r>
              <a:rPr dirty="0" smtClean="0" sz="1050" spc="-1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0">
                <a:solidFill>
                  <a:srgbClr val="242424"/>
                </a:solidFill>
                <a:latin typeface="Times New Roman"/>
                <a:cs typeface="Times New Roman"/>
              </a:rPr>
              <a:t>for</a:t>
            </a:r>
            <a:r>
              <a:rPr dirty="0" smtClean="0" sz="1050" spc="1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0">
                <a:solidFill>
                  <a:srgbClr val="242424"/>
                </a:solidFill>
                <a:latin typeface="Times New Roman"/>
                <a:cs typeface="Times New Roman"/>
              </a:rPr>
              <a:t>resistance</a:t>
            </a:r>
            <a:r>
              <a:rPr dirty="0" smtClean="0" sz="1050" spc="-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9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242424"/>
                </a:solidFill>
                <a:latin typeface="Times New Roman"/>
                <a:cs typeface="Times New Roman"/>
              </a:rPr>
              <a:t>is</a:t>
            </a:r>
            <a:r>
              <a:rPr dirty="0" smtClean="0" sz="1050" spc="6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5">
                <a:solidFill>
                  <a:srgbClr val="111111"/>
                </a:solidFill>
                <a:latin typeface="Times New Roman"/>
                <a:cs typeface="Times New Roman"/>
              </a:rPr>
              <a:t>generally</a:t>
            </a:r>
            <a:r>
              <a:rPr dirty="0" smtClean="0" sz="1050" spc="-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14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242424"/>
                </a:solidFill>
                <a:latin typeface="Times New Roman"/>
                <a:cs typeface="Times New Roman"/>
              </a:rPr>
              <a:t>applied</a:t>
            </a:r>
            <a:r>
              <a:rPr dirty="0" smtClean="0" sz="1050" spc="-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111111"/>
                </a:solidFill>
                <a:latin typeface="Times New Roman"/>
                <a:cs typeface="Times New Roman"/>
              </a:rPr>
              <a:t>to</a:t>
            </a:r>
            <a:r>
              <a:rPr dirty="0" smtClean="0" sz="1050" spc="1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5">
                <a:solidFill>
                  <a:srgbClr val="111111"/>
                </a:solidFill>
                <a:latin typeface="Times New Roman"/>
                <a:cs typeface="Times New Roman"/>
              </a:rPr>
              <a:t>all</a:t>
            </a:r>
            <a:r>
              <a:rPr dirty="0" smtClean="0" sz="105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conductors </a:t>
            </a:r>
            <a:r>
              <a:rPr dirty="0" smtClean="0" sz="105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111111"/>
                </a:solidFill>
                <a:latin typeface="Times New Roman"/>
                <a:cs typeface="Times New Roman"/>
              </a:rPr>
              <a:t>w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h</a:t>
            </a:r>
            <a:r>
              <a:rPr dirty="0" smtClean="0" sz="1050" spc="25">
                <a:solidFill>
                  <a:srgbClr val="363636"/>
                </a:solidFill>
                <a:latin typeface="Times New Roman"/>
                <a:cs typeface="Times New Roman"/>
              </a:rPr>
              <a:t>ere</a:t>
            </a:r>
            <a:r>
              <a:rPr dirty="0" smtClean="0" sz="1050" spc="1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the </a:t>
            </a:r>
            <a:r>
              <a:rPr dirty="0" smtClean="0" sz="1050" spc="-1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cross</a:t>
            </a:r>
            <a:r>
              <a:rPr dirty="0" smtClean="0" sz="1050" spc="3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section</a:t>
            </a:r>
            <a:r>
              <a:rPr dirty="0" smtClean="0" sz="1050" spc="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0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1050" spc="-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mains</a:t>
            </a:r>
            <a:r>
              <a:rPr dirty="0" smtClean="0" sz="105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constant</a:t>
            </a:r>
            <a:r>
              <a:rPr dirty="0" smtClean="0" sz="1050" spc="10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363636"/>
                </a:solidFill>
                <a:latin typeface="Times New Roman"/>
                <a:cs typeface="Times New Roman"/>
              </a:rPr>
              <a:t>ov</a:t>
            </a:r>
            <a:r>
              <a:rPr dirty="0" smtClean="0" sz="1050" spc="-3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70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1050" spc="1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45">
                <a:solidFill>
                  <a:srgbClr val="111111"/>
                </a:solidFill>
                <a:latin typeface="Times New Roman"/>
                <a:cs typeface="Times New Roman"/>
              </a:rPr>
              <a:t>l</a:t>
            </a:r>
            <a:r>
              <a:rPr dirty="0" smtClean="0" sz="1050" spc="3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-30">
                <a:solidFill>
                  <a:srgbClr val="111111"/>
                </a:solidFill>
                <a:latin typeface="Times New Roman"/>
                <a:cs typeface="Times New Roman"/>
              </a:rPr>
              <a:t>ngth</a:t>
            </a:r>
            <a:r>
              <a:rPr dirty="0" smtClean="0" sz="105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175" i="1">
                <a:solidFill>
                  <a:srgbClr val="242424"/>
                </a:solidFill>
                <a:latin typeface="Times New Roman"/>
                <a:cs typeface="Times New Roman"/>
              </a:rPr>
              <a:t>t.</a:t>
            </a:r>
            <a:r>
              <a:rPr dirty="0" smtClean="0" sz="1150" spc="175" i="1">
                <a:solidFill>
                  <a:srgbClr val="242424"/>
                </a:solidFill>
                <a:latin typeface="Times New Roman"/>
                <a:cs typeface="Times New Roman"/>
              </a:rPr>
              <a:t>  </a:t>
            </a:r>
            <a:r>
              <a:rPr dirty="0" smtClean="0" sz="1150" spc="-75" i="1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However.</a:t>
            </a:r>
            <a:r>
              <a:rPr dirty="0" smtClean="0" sz="105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45">
                <a:solidFill>
                  <a:srgbClr val="242424"/>
                </a:solidFill>
                <a:latin typeface="Times New Roman"/>
                <a:cs typeface="Times New Roman"/>
              </a:rPr>
              <a:t>if</a:t>
            </a:r>
            <a:r>
              <a:rPr dirty="0" smtClean="0" sz="1050" spc="7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1050" spc="7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5">
                <a:solidFill>
                  <a:srgbClr val="242424"/>
                </a:solidFill>
                <a:latin typeface="Times New Roman"/>
                <a:cs typeface="Times New Roman"/>
              </a:rPr>
              <a:t>density</a:t>
            </a:r>
            <a:r>
              <a:rPr dirty="0" smtClean="0" sz="1050" spc="-1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80">
                <a:solidFill>
                  <a:srgbClr val="111111"/>
                </a:solidFill>
                <a:latin typeface="Times New Roman"/>
                <a:cs typeface="Times New Roman"/>
              </a:rPr>
              <a:t>i</a:t>
            </a:r>
            <a:r>
              <a:rPr dirty="0" smtClean="0" sz="1050" spc="13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-12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0">
                <a:solidFill>
                  <a:srgbClr val="242424"/>
                </a:solidFill>
                <a:latin typeface="Times New Roman"/>
                <a:cs typeface="Times New Roman"/>
              </a:rPr>
              <a:t>greater</a:t>
            </a:r>
            <a:r>
              <a:rPr dirty="0" smtClean="0" sz="1050" spc="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along</a:t>
            </a:r>
            <a:r>
              <a:rPr dirty="0" smtClean="0" sz="1050" spc="-1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242424"/>
                </a:solidFill>
                <a:latin typeface="Times New Roman"/>
                <a:cs typeface="Times New Roman"/>
              </a:rPr>
              <a:t>surface</a:t>
            </a:r>
            <a:r>
              <a:rPr dirty="0" smtClean="0" sz="1050" spc="-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8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-15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1050" spc="10">
                <a:solidFill>
                  <a:srgbClr val="363636"/>
                </a:solidFill>
                <a:latin typeface="Times New Roman"/>
                <a:cs typeface="Times New Roman"/>
              </a:rPr>
              <a:t>ea</a:t>
            </a:r>
            <a:r>
              <a:rPr dirty="0" smtClean="0" sz="1050" spc="1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363636"/>
                </a:solidFill>
                <a:latin typeface="Times New Roman"/>
                <a:cs typeface="Times New Roman"/>
              </a:rPr>
              <a:t>of</a:t>
            </a:r>
            <a:r>
              <a:rPr dirty="0" smtClean="0" sz="1050" spc="7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conductor</a:t>
            </a:r>
            <a:r>
              <a:rPr dirty="0" smtClean="0" sz="1050" spc="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than</a:t>
            </a:r>
            <a:r>
              <a:rPr dirty="0" smtClean="0" sz="1050" spc="9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in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the </a:t>
            </a:r>
            <a:r>
              <a:rPr dirty="0" smtClean="0" sz="10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0">
                <a:solidFill>
                  <a:srgbClr val="242424"/>
                </a:solidFill>
                <a:latin typeface="Times New Roman"/>
                <a:cs typeface="Times New Roman"/>
              </a:rPr>
              <a:t>center,</a:t>
            </a:r>
            <a:r>
              <a:rPr dirty="0" smtClean="0" sz="1050" spc="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7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111111"/>
                </a:solidFill>
                <a:latin typeface="Times New Roman"/>
                <a:cs typeface="Times New Roman"/>
              </a:rPr>
              <a:t>then</a:t>
            </a:r>
            <a:r>
              <a:rPr dirty="0" smtClean="0" sz="1050" spc="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-1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the </a:t>
            </a:r>
            <a:r>
              <a:rPr dirty="0" smtClean="0" sz="1050" spc="10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-25">
                <a:solidFill>
                  <a:srgbClr val="111111"/>
                </a:solidFill>
                <a:latin typeface="Times New Roman"/>
                <a:cs typeface="Times New Roman"/>
              </a:rPr>
              <a:t>xpression</a:t>
            </a:r>
            <a:r>
              <a:rPr dirty="0" smtClean="0" sz="1050" spc="-2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111111"/>
                </a:solidFill>
                <a:latin typeface="Times New Roman"/>
                <a:cs typeface="Times New Roman"/>
              </a:rPr>
              <a:t>is</a:t>
            </a:r>
            <a:r>
              <a:rPr dirty="0" smtClean="0" sz="105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111111"/>
                </a:solidFill>
                <a:latin typeface="Times New Roman"/>
                <a:cs typeface="Times New Roman"/>
              </a:rPr>
              <a:t>not</a:t>
            </a:r>
            <a:r>
              <a:rPr dirty="0" smtClean="0" sz="1050" spc="-5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-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0">
                <a:solidFill>
                  <a:srgbClr val="111111"/>
                </a:solidFill>
                <a:latin typeface="Times New Roman"/>
                <a:cs typeface="Times New Roman"/>
              </a:rPr>
              <a:t>vali</a:t>
            </a:r>
            <a:r>
              <a:rPr dirty="0" smtClean="0" sz="1050" spc="40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1050" spc="125">
                <a:solidFill>
                  <a:srgbClr val="505050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125">
                <a:solidFill>
                  <a:srgbClr val="505050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100">
                <a:solidFill>
                  <a:srgbClr val="505050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For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-1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-25">
                <a:solidFill>
                  <a:srgbClr val="111111"/>
                </a:solidFill>
                <a:latin typeface="Times New Roman"/>
                <a:cs typeface="Times New Roman"/>
              </a:rPr>
              <a:t>uch</a:t>
            </a:r>
            <a:r>
              <a:rPr dirty="0" smtClean="0" sz="1050" spc="-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111111"/>
                </a:solidFill>
                <a:latin typeface="Times New Roman"/>
                <a:cs typeface="Times New Roman"/>
              </a:rPr>
              <a:t>nonuniform</a:t>
            </a:r>
            <a:r>
              <a:rPr dirty="0" smtClean="0" sz="1050" spc="-10">
                <a:solidFill>
                  <a:srgbClr val="111111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-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242424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1050" spc="5">
                <a:solidFill>
                  <a:srgbClr val="242424"/>
                </a:solidFill>
                <a:latin typeface="Times New Roman"/>
                <a:cs typeface="Times New Roman"/>
              </a:rPr>
              <a:t>  </a:t>
            </a:r>
            <a:r>
              <a:rPr dirty="0" smtClean="0" sz="105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111111"/>
                </a:solidFill>
                <a:latin typeface="Times New Roman"/>
                <a:cs typeface="Times New Roman"/>
              </a:rPr>
              <a:t>d</a:t>
            </a:r>
            <a:r>
              <a:rPr dirty="0" smtClean="0" sz="1050" spc="-10">
                <a:solidFill>
                  <a:srgbClr val="111111"/>
                </a:solidFill>
                <a:latin typeface="Times New Roman"/>
                <a:cs typeface="Times New Roman"/>
              </a:rPr>
              <a:t>i</a:t>
            </a:r>
            <a:r>
              <a:rPr dirty="0" smtClean="0" sz="1050" spc="-3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-5">
                <a:solidFill>
                  <a:srgbClr val="111111"/>
                </a:solidFill>
                <a:latin typeface="Times New Roman"/>
                <a:cs typeface="Times New Roman"/>
              </a:rPr>
              <a:t>tributio</a:t>
            </a:r>
            <a:r>
              <a:rPr dirty="0" smtClean="0" sz="1050" spc="55">
                <a:solidFill>
                  <a:srgbClr val="111111"/>
                </a:solidFill>
                <a:latin typeface="Times New Roman"/>
                <a:cs typeface="Times New Roman"/>
              </a:rPr>
              <a:t>n</a:t>
            </a:r>
            <a:r>
              <a:rPr dirty="0" smtClean="0" sz="1050" spc="70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7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0">
                <a:solidFill>
                  <a:srgbClr val="242424"/>
                </a:solidFill>
                <a:latin typeface="Times New Roman"/>
                <a:cs typeface="Times New Roman"/>
              </a:rPr>
              <a:t>resistance</a:t>
            </a:r>
            <a:r>
              <a:rPr dirty="0" smtClean="0" sz="1050" spc="-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242424"/>
                </a:solidFill>
                <a:latin typeface="Times New Roman"/>
                <a:cs typeface="Times New Roman"/>
              </a:rPr>
              <a:t>is</a:t>
            </a:r>
            <a:r>
              <a:rPr dirty="0" smtClean="0" sz="1050" spc="-6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0">
                <a:solidFill>
                  <a:srgbClr val="242424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50" spc="-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3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45">
                <a:solidFill>
                  <a:srgbClr val="242424"/>
                </a:solidFill>
                <a:latin typeface="Times New Roman"/>
                <a:cs typeface="Times New Roman"/>
              </a:rPr>
              <a:t>by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26369" y="3963700"/>
            <a:ext cx="728980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6110" algn="l"/>
              </a:tabLst>
            </a:pPr>
            <a:r>
              <a:rPr dirty="0" smtClean="0" sz="1500" spc="75" i="1">
                <a:solidFill>
                  <a:srgbClr val="111111"/>
                </a:solidFill>
                <a:latin typeface="Times New Roman"/>
                <a:cs typeface="Times New Roman"/>
              </a:rPr>
              <a:t>v</a:t>
            </a:r>
            <a:r>
              <a:rPr dirty="0" smtClean="0" sz="1500" spc="75" i="1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30" i="1">
                <a:solidFill>
                  <a:srgbClr val="111111"/>
                </a:solidFill>
                <a:latin typeface="Times New Roman"/>
                <a:cs typeface="Times New Roman"/>
              </a:rPr>
              <a:t>v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24442" y="4126229"/>
            <a:ext cx="240029" cy="156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215" i="1">
                <a:solidFill>
                  <a:srgbClr val="111111"/>
                </a:solidFill>
                <a:latin typeface="Arial"/>
                <a:cs typeface="Arial"/>
              </a:rPr>
              <a:t>R=</a:t>
            </a:r>
            <a:endParaRPr sz="9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97941" y="4088129"/>
            <a:ext cx="701675" cy="201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110">
                <a:solidFill>
                  <a:srgbClr val="505050"/>
                </a:solidFill>
                <a:latin typeface="Arial"/>
                <a:cs typeface="Arial"/>
              </a:rPr>
              <a:t>=</a:t>
            </a:r>
            <a:r>
              <a:rPr dirty="0" smtClean="0" sz="1250" spc="1080">
                <a:solidFill>
                  <a:srgbClr val="363636"/>
                </a:solidFill>
                <a:latin typeface="Arial"/>
                <a:cs typeface="Arial"/>
              </a:rPr>
              <a:t>-</a:t>
            </a:r>
            <a:r>
              <a:rPr dirty="0" smtClean="0" sz="1250" spc="775">
                <a:solidFill>
                  <a:srgbClr val="363636"/>
                </a:solidFill>
                <a:latin typeface="Arial"/>
                <a:cs typeface="Arial"/>
              </a:rPr>
              <a:t>-</a:t>
            </a:r>
            <a:r>
              <a:rPr dirty="0" smtClean="0" sz="1250" spc="1355">
                <a:solidFill>
                  <a:srgbClr val="505050"/>
                </a:solidFill>
                <a:latin typeface="Arial"/>
                <a:cs typeface="Arial"/>
              </a:rPr>
              <a:t>-</a:t>
            </a:r>
            <a:endParaRPr sz="12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52562" y="4092992"/>
            <a:ext cx="1116965" cy="436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77215" algn="l"/>
              </a:tabLst>
            </a:pPr>
            <a:r>
              <a:rPr dirty="0" smtClean="0" sz="2050" spc="-450" i="1">
                <a:solidFill>
                  <a:srgbClr val="111111"/>
                </a:solidFill>
                <a:latin typeface="Times New Roman"/>
                <a:cs typeface="Times New Roman"/>
              </a:rPr>
              <a:t>J</a:t>
            </a:r>
            <a:r>
              <a:rPr dirty="0" smtClean="0" sz="2050" spc="-175" i="1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90" i="1">
                <a:solidFill>
                  <a:srgbClr val="111111"/>
                </a:solidFill>
                <a:latin typeface="Arial"/>
                <a:cs typeface="Arial"/>
              </a:rPr>
              <a:t>J</a:t>
            </a:r>
            <a:r>
              <a:rPr dirty="0" smtClean="0" sz="900" spc="15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00" spc="-20">
                <a:solidFill>
                  <a:srgbClr val="111111"/>
                </a:solidFill>
                <a:latin typeface="Arial"/>
                <a:cs typeface="Arial"/>
              </a:rPr>
              <a:t>•</a:t>
            </a:r>
            <a:r>
              <a:rPr dirty="0" smtClean="0" sz="900" spc="-8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00" spc="85">
                <a:solidFill>
                  <a:srgbClr val="111111"/>
                </a:solidFill>
                <a:latin typeface="Times New Roman"/>
                <a:cs typeface="Times New Roman"/>
              </a:rPr>
              <a:t>dS</a:t>
            </a:r>
            <a:r>
              <a:rPr dirty="0" smtClean="0" sz="1000" spc="85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2800" spc="70" i="1">
                <a:solidFill>
                  <a:srgbClr val="111111"/>
                </a:solidFill>
                <a:latin typeface="Arial"/>
                <a:cs typeface="Arial"/>
              </a:rPr>
              <a:t>I</a:t>
            </a:r>
            <a:r>
              <a:rPr dirty="0" smtClean="0" sz="1000" spc="125">
                <a:solidFill>
                  <a:srgbClr val="242424"/>
                </a:solidFill>
                <a:latin typeface="Times New Roman"/>
                <a:cs typeface="Times New Roman"/>
              </a:rPr>
              <a:t>oE</a:t>
            </a:r>
            <a:r>
              <a:rPr dirty="0" smtClean="0" sz="1000" spc="-9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0">
                <a:solidFill>
                  <a:srgbClr val="242424"/>
                </a:solidFill>
                <a:latin typeface="Times New Roman"/>
                <a:cs typeface="Times New Roman"/>
              </a:rPr>
              <a:t>•</a:t>
            </a:r>
            <a:r>
              <a:rPr dirty="0" smtClean="0" sz="1000" spc="-10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85">
                <a:solidFill>
                  <a:srgbClr val="242424"/>
                </a:solidFill>
                <a:latin typeface="Times New Roman"/>
                <a:cs typeface="Times New Roman"/>
              </a:rPr>
              <a:t>dS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88612" y="4593280"/>
            <a:ext cx="5232400" cy="556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</a:pPr>
            <a:r>
              <a:rPr dirty="0" smtClean="0" sz="950" spc="130">
                <a:solidFill>
                  <a:srgbClr val="111111"/>
                </a:solidFill>
                <a:latin typeface="Arial"/>
                <a:cs typeface="Arial"/>
              </a:rPr>
              <a:t>If</a:t>
            </a:r>
            <a:r>
              <a:rPr dirty="0" smtClean="0" sz="950" spc="-85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00" spc="165">
                <a:solidFill>
                  <a:srgbClr val="111111"/>
                </a:solidFill>
                <a:latin typeface="Arial"/>
                <a:cs typeface="Arial"/>
              </a:rPr>
              <a:t>E</a:t>
            </a:r>
            <a:r>
              <a:rPr dirty="0" smtClean="0" sz="1000" spc="-18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50" spc="-5">
                <a:solidFill>
                  <a:srgbClr val="242424"/>
                </a:solidFill>
                <a:latin typeface="Times New Roman"/>
                <a:cs typeface="Times New Roman"/>
              </a:rPr>
              <a:t>is</a:t>
            </a:r>
            <a:r>
              <a:rPr dirty="0" smtClean="0" sz="1050" spc="-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5">
                <a:solidFill>
                  <a:srgbClr val="111111"/>
                </a:solidFill>
                <a:latin typeface="Times New Roman"/>
                <a:cs typeface="Times New Roman"/>
              </a:rPr>
              <a:t>known</a:t>
            </a:r>
            <a:r>
              <a:rPr dirty="0" smtClean="0" sz="1050" spc="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rat</a:t>
            </a:r>
            <a:r>
              <a:rPr dirty="0" smtClean="0" sz="1050" spc="60">
                <a:solidFill>
                  <a:srgbClr val="111111"/>
                </a:solidFill>
                <a:latin typeface="Times New Roman"/>
                <a:cs typeface="Times New Roman"/>
              </a:rPr>
              <a:t>h</a:t>
            </a:r>
            <a:r>
              <a:rPr dirty="0" smtClean="0" sz="1050" spc="45">
                <a:solidFill>
                  <a:srgbClr val="363636"/>
                </a:solidFill>
                <a:latin typeface="Times New Roman"/>
                <a:cs typeface="Times New Roman"/>
              </a:rPr>
              <a:t>er</a:t>
            </a:r>
            <a:r>
              <a:rPr dirty="0" smtClean="0" sz="1050" spc="-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111111"/>
                </a:solidFill>
                <a:latin typeface="Times New Roman"/>
                <a:cs typeface="Times New Roman"/>
              </a:rPr>
              <a:t>than</a:t>
            </a:r>
            <a:r>
              <a:rPr dirty="0" smtClean="0" sz="1050" spc="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5">
                <a:solidFill>
                  <a:srgbClr val="242424"/>
                </a:solidFill>
                <a:latin typeface="Times New Roman"/>
                <a:cs typeface="Times New Roman"/>
              </a:rPr>
              <a:t>voltage</a:t>
            </a:r>
            <a:r>
              <a:rPr dirty="0" smtClean="0" sz="1050" spc="4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111111"/>
                </a:solidFill>
                <a:latin typeface="Times New Roman"/>
                <a:cs typeface="Times New Roman"/>
              </a:rPr>
              <a:t>difference</a:t>
            </a:r>
            <a:r>
              <a:rPr dirty="0" smtClean="0" sz="10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5">
                <a:solidFill>
                  <a:srgbClr val="242424"/>
                </a:solidFill>
                <a:latin typeface="Times New Roman"/>
                <a:cs typeface="Times New Roman"/>
              </a:rPr>
              <a:t>between</a:t>
            </a:r>
            <a:r>
              <a:rPr dirty="0" smtClean="0" sz="1050" spc="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0">
                <a:solidFill>
                  <a:srgbClr val="111111"/>
                </a:solidFill>
                <a:latin typeface="Times New Roman"/>
                <a:cs typeface="Times New Roman"/>
              </a:rPr>
              <a:t>two</a:t>
            </a:r>
            <a:r>
              <a:rPr dirty="0" smtClean="0" sz="1050" spc="2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faces,</a:t>
            </a:r>
            <a:r>
              <a:rPr dirty="0" smtClean="0" sz="1050" spc="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6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1050" spc="-20">
                <a:solidFill>
                  <a:srgbClr val="111111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1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1050" spc="-10">
                <a:solidFill>
                  <a:srgbClr val="111111"/>
                </a:solidFill>
                <a:latin typeface="Times New Roman"/>
                <a:cs typeface="Times New Roman"/>
              </a:rPr>
              <a:t>istan</a:t>
            </a:r>
            <a:r>
              <a:rPr dirty="0" smtClean="0" sz="1050" spc="-40">
                <a:solidFill>
                  <a:srgbClr val="111111"/>
                </a:solidFill>
                <a:latin typeface="Times New Roman"/>
                <a:cs typeface="Times New Roman"/>
              </a:rPr>
              <a:t>c</a:t>
            </a:r>
            <a:r>
              <a:rPr dirty="0" smtClean="0" sz="1050" spc="7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-10">
                <a:solidFill>
                  <a:srgbClr val="242424"/>
                </a:solidFill>
                <a:latin typeface="Times New Roman"/>
                <a:cs typeface="Times New Roman"/>
              </a:rPr>
              <a:t>is</a:t>
            </a:r>
            <a:r>
              <a:rPr dirty="0" smtClean="0" sz="1000" spc="-5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0">
                <a:solidFill>
                  <a:srgbClr val="242424"/>
                </a:solidFill>
                <a:latin typeface="Times New Roman"/>
                <a:cs typeface="Times New Roman"/>
              </a:rPr>
              <a:t>given</a:t>
            </a:r>
            <a:r>
              <a:rPr dirty="0" smtClean="0" sz="1050" spc="4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5">
                <a:solidFill>
                  <a:srgbClr val="242424"/>
                </a:solidFill>
                <a:latin typeface="Times New Roman"/>
                <a:cs typeface="Times New Roman"/>
              </a:rPr>
              <a:t>by</a:t>
            </a:r>
            <a:endParaRPr sz="1050">
              <a:latin typeface="Times New Roman"/>
              <a:cs typeface="Times New Roman"/>
            </a:endParaRPr>
          </a:p>
          <a:p>
            <a:pPr algn="ctr" marL="35560">
              <a:lnSpc>
                <a:spcPts val="3045"/>
              </a:lnSpc>
            </a:pPr>
            <a:r>
              <a:rPr dirty="0" smtClean="0" sz="2750" spc="80" i="1">
                <a:solidFill>
                  <a:srgbClr val="111111"/>
                </a:solidFill>
                <a:latin typeface="Arial"/>
                <a:cs typeface="Arial"/>
              </a:rPr>
              <a:t>I</a:t>
            </a:r>
            <a:r>
              <a:rPr dirty="0" smtClean="0" sz="950" spc="204">
                <a:solidFill>
                  <a:srgbClr val="242424"/>
                </a:solidFill>
                <a:latin typeface="Arial"/>
                <a:cs typeface="Arial"/>
              </a:rPr>
              <a:t>E·dl</a:t>
            </a:r>
            <a:endParaRPr sz="9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96014" y="5097532"/>
            <a:ext cx="81153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55" i="1">
                <a:solidFill>
                  <a:srgbClr val="111111"/>
                </a:solidFill>
                <a:latin typeface="Arial"/>
                <a:cs typeface="Arial"/>
              </a:rPr>
              <a:t>R</a:t>
            </a:r>
            <a:r>
              <a:rPr dirty="0" smtClean="0" sz="900" spc="25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00" spc="690" i="1">
                <a:solidFill>
                  <a:srgbClr val="606060"/>
                </a:solidFill>
                <a:latin typeface="Arial"/>
                <a:cs typeface="Arial"/>
              </a:rPr>
              <a:t>=----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65923" y="5065193"/>
            <a:ext cx="5472430" cy="8286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236220">
              <a:lnSpc>
                <a:spcPct val="100000"/>
              </a:lnSpc>
            </a:pPr>
            <a:r>
              <a:rPr dirty="0" smtClean="0" sz="2700" spc="-290" i="1">
                <a:solidFill>
                  <a:srgbClr val="111111"/>
                </a:solidFill>
                <a:latin typeface="Arial"/>
                <a:cs typeface="Arial"/>
              </a:rPr>
              <a:t>f</a:t>
            </a:r>
            <a:r>
              <a:rPr dirty="0" smtClean="0" sz="2700" spc="-370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00" spc="190">
                <a:solidFill>
                  <a:srgbClr val="363636"/>
                </a:solidFill>
                <a:latin typeface="Times New Roman"/>
                <a:cs typeface="Times New Roman"/>
              </a:rPr>
              <a:t>oE·</a:t>
            </a:r>
            <a:r>
              <a:rPr dirty="0" smtClean="0" sz="1000" spc="150">
                <a:solidFill>
                  <a:srgbClr val="363636"/>
                </a:solidFill>
                <a:latin typeface="Times New Roman"/>
                <a:cs typeface="Times New Roman"/>
              </a:rPr>
              <a:t>d</a:t>
            </a:r>
            <a:r>
              <a:rPr dirty="0" smtClean="0" sz="1000" spc="185">
                <a:solidFill>
                  <a:srgbClr val="111111"/>
                </a:solidFill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111111"/>
                </a:solidFill>
                <a:latin typeface="Times New Roman"/>
                <a:cs typeface="Times New Roman"/>
              </a:rPr>
              <a:t>numerator</a:t>
            </a:r>
            <a:r>
              <a:rPr dirty="0" smtClean="0" sz="105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5">
                <a:solidFill>
                  <a:srgbClr val="242424"/>
                </a:solidFill>
                <a:latin typeface="Times New Roman"/>
                <a:cs typeface="Times New Roman"/>
              </a:rPr>
              <a:t>gives</a:t>
            </a:r>
            <a:r>
              <a:rPr dirty="0" smtClean="0" sz="1050" spc="-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8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111111"/>
                </a:solidFill>
                <a:latin typeface="Times New Roman"/>
                <a:cs typeface="Times New Roman"/>
              </a:rPr>
              <a:t>voltage</a:t>
            </a:r>
            <a:r>
              <a:rPr dirty="0" smtClean="0" sz="1050" spc="-1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0">
                <a:solidFill>
                  <a:srgbClr val="242424"/>
                </a:solidFill>
                <a:latin typeface="Times New Roman"/>
                <a:cs typeface="Times New Roman"/>
              </a:rPr>
              <a:t>drop</a:t>
            </a:r>
            <a:r>
              <a:rPr dirty="0" smtClean="0" sz="1050" spc="1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0">
                <a:solidFill>
                  <a:srgbClr val="242424"/>
                </a:solidFill>
                <a:latin typeface="Times New Roman"/>
                <a:cs typeface="Times New Roman"/>
              </a:rPr>
              <a:t>across</a:t>
            </a:r>
            <a:r>
              <a:rPr dirty="0" smtClean="0" sz="1050" spc="-1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8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4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8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242424"/>
                </a:solidFill>
                <a:latin typeface="Times New Roman"/>
                <a:cs typeface="Times New Roman"/>
              </a:rPr>
              <a:t>sampl</a:t>
            </a:r>
            <a:r>
              <a:rPr dirty="0" smtClean="0" sz="1050" spc="60">
                <a:solidFill>
                  <a:srgbClr val="242424"/>
                </a:solidFill>
                <a:latin typeface="Times New Roman"/>
                <a:cs typeface="Times New Roman"/>
              </a:rPr>
              <a:t>e</a:t>
            </a:r>
            <a:r>
              <a:rPr dirty="0" smtClean="0" sz="1050" spc="170">
                <a:solidFill>
                  <a:srgbClr val="505050"/>
                </a:solidFill>
                <a:latin typeface="Times New Roman"/>
                <a:cs typeface="Times New Roman"/>
              </a:rPr>
              <a:t>,</a:t>
            </a:r>
            <a:r>
              <a:rPr dirty="0" smtClean="0" sz="1050" spc="30">
                <a:solidFill>
                  <a:srgbClr val="505050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30">
                <a:solidFill>
                  <a:srgbClr val="111111"/>
                </a:solidFill>
                <a:latin typeface="Times New Roman"/>
                <a:cs typeface="Times New Roman"/>
              </a:rPr>
              <a:t>while</a:t>
            </a:r>
            <a:r>
              <a:rPr dirty="0" smtClean="0" sz="1050" spc="-3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denominator</a:t>
            </a:r>
            <a:r>
              <a:rPr dirty="0" smtClean="0" sz="1050" spc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25">
                <a:solidFill>
                  <a:srgbClr val="242424"/>
                </a:solidFill>
                <a:latin typeface="Times New Roman"/>
                <a:cs typeface="Times New Roman"/>
              </a:rPr>
              <a:t>gives</a:t>
            </a:r>
            <a:r>
              <a:rPr dirty="0" smtClean="0" sz="1050" spc="-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2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10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5">
                <a:solidFill>
                  <a:srgbClr val="242424"/>
                </a:solidFill>
                <a:latin typeface="Times New Roman"/>
                <a:cs typeface="Times New Roman"/>
              </a:rPr>
              <a:t>total</a:t>
            </a: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160"/>
              </a:lnSpc>
            </a:pPr>
            <a:r>
              <a:rPr dirty="0" smtClean="0" sz="1050" spc="5">
                <a:solidFill>
                  <a:srgbClr val="111111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1050" spc="5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50" i="1">
                <a:solidFill>
                  <a:srgbClr val="111111"/>
                </a:solidFill>
                <a:latin typeface="Times New Roman"/>
                <a:cs typeface="Times New Roman"/>
              </a:rPr>
              <a:t>I.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71355" y="7483582"/>
            <a:ext cx="5470525" cy="921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9685">
              <a:lnSpc>
                <a:spcPct val="100000"/>
              </a:lnSpc>
            </a:pPr>
            <a:r>
              <a:rPr dirty="0" smtClean="0" sz="1000" spc="60">
                <a:solidFill>
                  <a:srgbClr val="111111"/>
                </a:solidFill>
                <a:latin typeface="Times New Roman"/>
                <a:cs typeface="Times New Roman"/>
              </a:rPr>
              <a:t>fla.6-7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3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ctr">
              <a:lnSpc>
                <a:spcPct val="100000"/>
              </a:lnSpc>
            </a:pPr>
            <a:r>
              <a:rPr dirty="0" smtClean="0" sz="1050" spc="-114">
                <a:solidFill>
                  <a:srgbClr val="111111"/>
                </a:solidFill>
                <a:latin typeface="Arial"/>
                <a:cs typeface="Arial"/>
              </a:rPr>
              <a:t>EXAMPLE</a:t>
            </a:r>
            <a:r>
              <a:rPr dirty="0" smtClean="0" sz="1050" spc="-10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50" spc="114">
                <a:solidFill>
                  <a:srgbClr val="111111"/>
                </a:solidFill>
                <a:latin typeface="Arial"/>
                <a:cs typeface="Arial"/>
              </a:rPr>
              <a:t>•·</a:t>
            </a:r>
            <a:r>
              <a:rPr dirty="0" smtClean="0" sz="1050" spc="114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50" spc="13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00" spc="10">
                <a:solidFill>
                  <a:srgbClr val="242424"/>
                </a:solidFill>
                <a:latin typeface="Arial"/>
                <a:cs typeface="Arial"/>
              </a:rPr>
              <a:t>Find</a:t>
            </a:r>
            <a:r>
              <a:rPr dirty="0" smtClean="0" sz="900" spc="-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-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242424"/>
                </a:solidFill>
                <a:latin typeface="Times New Roman"/>
                <a:cs typeface="Times New Roman"/>
              </a:rPr>
              <a:t>resistance</a:t>
            </a:r>
            <a:r>
              <a:rPr dirty="0" smtClean="0" sz="950" spc="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242424"/>
                </a:solidFill>
                <a:latin typeface="Times New Roman"/>
                <a:cs typeface="Times New Roman"/>
              </a:rPr>
              <a:t>between</a:t>
            </a:r>
            <a:r>
              <a:rPr dirty="0" smtClean="0" sz="950" spc="-1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242424"/>
                </a:solidFill>
                <a:latin typeface="Times New Roman"/>
                <a:cs typeface="Times New Roman"/>
              </a:rPr>
              <a:t>inner</a:t>
            </a:r>
            <a:r>
              <a:rPr dirty="0" smtClean="0" sz="950" spc="3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242424"/>
                </a:solidFill>
                <a:latin typeface="Times New Roman"/>
                <a:cs typeface="Times New Roman"/>
              </a:rPr>
              <a:t>and</a:t>
            </a:r>
            <a:r>
              <a:rPr dirty="0" smtClean="0" sz="950" spc="2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363636"/>
                </a:solidFill>
                <a:latin typeface="Times New Roman"/>
                <a:cs typeface="Times New Roman"/>
              </a:rPr>
              <a:t>out</a:t>
            </a:r>
            <a:r>
              <a:rPr dirty="0" smtClean="0" sz="950" spc="30">
                <a:solidFill>
                  <a:srgbClr val="363636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0">
                <a:solidFill>
                  <a:srgbClr val="242424"/>
                </a:solidFill>
                <a:latin typeface="Times New Roman"/>
                <a:cs typeface="Times New Roman"/>
              </a:rPr>
              <a:t>curved</a:t>
            </a:r>
            <a:r>
              <a:rPr dirty="0" smtClean="0" sz="950" spc="7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363636"/>
                </a:solidFill>
                <a:latin typeface="Times New Roman"/>
                <a:cs typeface="Times New Roman"/>
              </a:rPr>
              <a:t>surfaces</a:t>
            </a:r>
            <a:r>
              <a:rPr dirty="0" smtClean="0" sz="950" spc="-1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-35">
                <a:solidFill>
                  <a:srgbClr val="111111"/>
                </a:solidFill>
                <a:latin typeface="Times New Roman"/>
                <a:cs typeface="Times New Roman"/>
              </a:rPr>
              <a:t>f</a:t>
            </a:r>
            <a:r>
              <a:rPr dirty="0" smtClean="0" sz="950" spc="7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0">
                <a:solidFill>
                  <a:srgbClr val="242424"/>
                </a:solidFill>
                <a:latin typeface="Times New Roman"/>
                <a:cs typeface="Times New Roman"/>
              </a:rPr>
              <a:t>block</a:t>
            </a:r>
            <a:r>
              <a:rPr dirty="0" smtClean="0" sz="950" spc="11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242424"/>
                </a:solidFill>
                <a:latin typeface="Times New Roman"/>
                <a:cs typeface="Times New Roman"/>
              </a:rPr>
              <a:t>shown</a:t>
            </a:r>
            <a:r>
              <a:rPr dirty="0" smtClean="0" sz="950" spc="5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4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242424"/>
                </a:solidFill>
                <a:latin typeface="Arial"/>
                <a:cs typeface="Arial"/>
              </a:rPr>
              <a:t>Fig.</a:t>
            </a:r>
            <a:r>
              <a:rPr dirty="0" smtClean="0" sz="900" spc="-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mtClean="0" sz="950" spc="-10">
                <a:solidFill>
                  <a:srgbClr val="363636"/>
                </a:solidFill>
                <a:latin typeface="Times New Roman"/>
                <a:cs typeface="Times New Roman"/>
              </a:rPr>
              <a:t>6-8,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ts val="1055"/>
              </a:lnSpc>
            </a:pPr>
            <a:r>
              <a:rPr dirty="0" smtClean="0" sz="950" spc="-10">
                <a:solidFill>
                  <a:srgbClr val="242424"/>
                </a:solidFill>
                <a:latin typeface="Times New Roman"/>
                <a:cs typeface="Times New Roman"/>
              </a:rPr>
              <a:t>where</a:t>
            </a:r>
            <a:r>
              <a:rPr dirty="0" smtClean="0" sz="950" spc="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242424"/>
                </a:solidFill>
                <a:latin typeface="Times New Roman"/>
                <a:cs typeface="Times New Roman"/>
              </a:rPr>
              <a:t>material</a:t>
            </a:r>
            <a:r>
              <a:rPr dirty="0" smtClean="0" sz="950" spc="-1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242424"/>
                </a:solidFill>
                <a:latin typeface="Times New Roman"/>
                <a:cs typeface="Times New Roman"/>
              </a:rPr>
              <a:t>is</a:t>
            </a:r>
            <a:r>
              <a:rPr dirty="0" smtClean="0" sz="950" spc="-3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242424"/>
                </a:solidFill>
                <a:latin typeface="Times New Roman"/>
                <a:cs typeface="Times New Roman"/>
              </a:rPr>
              <a:t>silver</a:t>
            </a:r>
            <a:r>
              <a:rPr dirty="0" smtClean="0" sz="950" spc="2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242424"/>
                </a:solidFill>
                <a:latin typeface="Times New Roman"/>
                <a:cs typeface="Times New Roman"/>
              </a:rPr>
              <a:t>for</a:t>
            </a:r>
            <a:r>
              <a:rPr dirty="0" smtClean="0" sz="950" spc="1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0">
                <a:solidFill>
                  <a:srgbClr val="242424"/>
                </a:solidFill>
                <a:latin typeface="Arial"/>
                <a:cs typeface="Arial"/>
              </a:rPr>
              <a:t>which</a:t>
            </a:r>
            <a:r>
              <a:rPr dirty="0" smtClean="0" sz="850" spc="10">
                <a:solidFill>
                  <a:srgbClr val="242424"/>
                </a:solidFill>
                <a:latin typeface="Arial"/>
                <a:cs typeface="Arial"/>
              </a:rPr>
              <a:t>   </a:t>
            </a:r>
            <a:r>
              <a:rPr dirty="0" smtClean="0" sz="850" spc="-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mtClean="0" sz="950" spc="155" i="1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-100" i="1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14">
                <a:solidFill>
                  <a:srgbClr val="606060"/>
                </a:solidFill>
                <a:latin typeface="Arial"/>
                <a:cs typeface="Arial"/>
              </a:rPr>
              <a:t>=</a:t>
            </a:r>
            <a:r>
              <a:rPr dirty="0" smtClean="0" sz="950" spc="-170">
                <a:solidFill>
                  <a:srgbClr val="606060"/>
                </a:solidFill>
                <a:latin typeface="Arial"/>
                <a:cs typeface="Arial"/>
              </a:rPr>
              <a:t> </a:t>
            </a:r>
            <a:r>
              <a:rPr dirty="0" smtClean="0" sz="950" spc="-10">
                <a:solidFill>
                  <a:srgbClr val="363636"/>
                </a:solidFill>
                <a:latin typeface="Times New Roman"/>
                <a:cs typeface="Times New Roman"/>
              </a:rPr>
              <a:t>6</a:t>
            </a:r>
            <a:r>
              <a:rPr dirty="0" smtClean="0" sz="950" spc="100">
                <a:solidFill>
                  <a:srgbClr val="505050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135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950" spc="75">
                <a:solidFill>
                  <a:srgbClr val="363636"/>
                </a:solidFill>
                <a:latin typeface="Times New Roman"/>
                <a:cs typeface="Times New Roman"/>
              </a:rPr>
              <a:t>7</a:t>
            </a:r>
            <a:r>
              <a:rPr dirty="0" smtClean="0" sz="950" spc="-6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5">
                <a:solidFill>
                  <a:srgbClr val="363636"/>
                </a:solidFill>
                <a:latin typeface="Times New Roman"/>
                <a:cs typeface="Times New Roman"/>
              </a:rPr>
              <a:t>x</a:t>
            </a:r>
            <a:r>
              <a:rPr dirty="0" smtClean="0" sz="950" spc="4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35">
                <a:solidFill>
                  <a:srgbClr val="111111"/>
                </a:solidFill>
                <a:latin typeface="Times New Roman"/>
                <a:cs typeface="Times New Roman"/>
              </a:rPr>
              <a:t>1</a:t>
            </a:r>
            <a:r>
              <a:rPr dirty="0" smtClean="0" sz="950" spc="-50">
                <a:solidFill>
                  <a:srgbClr val="363636"/>
                </a:solidFill>
                <a:latin typeface="Times New Roman"/>
                <a:cs typeface="Times New Roman"/>
              </a:rPr>
              <a:t>0</a:t>
            </a:r>
            <a:r>
              <a:rPr dirty="0" smtClean="0" baseline="50000" sz="750" spc="232">
                <a:solidFill>
                  <a:srgbClr val="363636"/>
                </a:solidFill>
                <a:latin typeface="Times New Roman"/>
                <a:cs typeface="Times New Roman"/>
              </a:rPr>
              <a:t>7</a:t>
            </a:r>
            <a:r>
              <a:rPr dirty="0" smtClean="0" baseline="50000" sz="750" spc="-3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242424"/>
                </a:solidFill>
                <a:latin typeface="Times New Roman"/>
                <a:cs typeface="Times New Roman"/>
              </a:rPr>
              <a:t>S/</a:t>
            </a:r>
            <a:r>
              <a:rPr dirty="0" smtClean="0" sz="950" spc="95">
                <a:solidFill>
                  <a:srgbClr val="242424"/>
                </a:solidFill>
                <a:latin typeface="Times New Roman"/>
                <a:cs typeface="Times New Roman"/>
              </a:rPr>
              <a:t>m</a:t>
            </a:r>
            <a:r>
              <a:rPr dirty="0" smtClean="0" sz="950" spc="150">
                <a:solidFill>
                  <a:srgbClr val="606060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  <a:p>
            <a:pPr marL="229870">
              <a:lnSpc>
                <a:spcPts val="1030"/>
              </a:lnSpc>
            </a:pPr>
            <a:r>
              <a:rPr dirty="0" smtClean="0" sz="950" spc="-35">
                <a:solidFill>
                  <a:srgbClr val="111111"/>
                </a:solidFill>
                <a:latin typeface="Times New Roman"/>
                <a:cs typeface="Times New Roman"/>
              </a:rPr>
              <a:t>If</a:t>
            </a:r>
            <a:r>
              <a:rPr dirty="0" smtClean="0" sz="950" spc="9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mtClean="0" sz="850" spc="-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mtClean="0" sz="950" spc="0">
                <a:solidFill>
                  <a:srgbClr val="242424"/>
                </a:solidFill>
                <a:latin typeface="Times New Roman"/>
                <a:cs typeface="Times New Roman"/>
              </a:rPr>
              <a:t>same</a:t>
            </a:r>
            <a:r>
              <a:rPr dirty="0" smtClean="0" sz="950" spc="-3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242424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114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30" i="1">
                <a:solidFill>
                  <a:srgbClr val="111111"/>
                </a:solidFill>
                <a:latin typeface="Arial"/>
                <a:cs typeface="Arial"/>
              </a:rPr>
              <a:t>I</a:t>
            </a:r>
            <a:r>
              <a:rPr dirty="0" smtClean="0" sz="900" spc="-35" i="1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950" spc="-10">
                <a:solidFill>
                  <a:srgbClr val="363636"/>
                </a:solidFill>
                <a:latin typeface="Times New Roman"/>
                <a:cs typeface="Times New Roman"/>
              </a:rPr>
              <a:t>crosses</a:t>
            </a:r>
            <a:r>
              <a:rPr dirty="0" smtClean="0" sz="950" spc="-5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">
                <a:solidFill>
                  <a:srgbClr val="242424"/>
                </a:solidFill>
                <a:latin typeface="Times New Roman"/>
                <a:cs typeface="Times New Roman"/>
              </a:rPr>
              <a:t>both</a:t>
            </a:r>
            <a:r>
              <a:rPr dirty="0" smtClean="0" sz="900" spc="10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5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mtClean="0" sz="8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inner</a:t>
            </a:r>
            <a:r>
              <a:rPr dirty="0" smtClean="0" sz="950" spc="3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242424"/>
                </a:solidFill>
                <a:latin typeface="Times New Roman"/>
                <a:cs typeface="Times New Roman"/>
              </a:rPr>
              <a:t>and</a:t>
            </a:r>
            <a:r>
              <a:rPr dirty="0" smtClean="0" sz="950" spc="15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363636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25">
                <a:solidFill>
                  <a:srgbClr val="111111"/>
                </a:solidFill>
                <a:latin typeface="Times New Roman"/>
                <a:cs typeface="Times New Roman"/>
              </a:rPr>
              <a:t>uter</a:t>
            </a:r>
            <a:r>
              <a:rPr dirty="0" smtClean="0" sz="950" spc="5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363636"/>
                </a:solidFill>
                <a:latin typeface="Times New Roman"/>
                <a:cs typeface="Times New Roman"/>
              </a:rPr>
              <a:t>c</a:t>
            </a:r>
            <a:r>
              <a:rPr dirty="0" smtClean="0" sz="950" spc="-20">
                <a:solidFill>
                  <a:srgbClr val="111111"/>
                </a:solidFill>
                <a:latin typeface="Times New Roman"/>
                <a:cs typeface="Times New Roman"/>
              </a:rPr>
              <a:t>urved</a:t>
            </a:r>
            <a:r>
              <a:rPr dirty="0" smtClean="0" sz="950" spc="6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363636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30">
                <a:solidFill>
                  <a:srgbClr val="363636"/>
                </a:solidFill>
                <a:latin typeface="Times New Roman"/>
                <a:cs typeface="Times New Roman"/>
              </a:rPr>
              <a:t>u</a:t>
            </a:r>
            <a:r>
              <a:rPr dirty="0" smtClean="0" sz="950" spc="-45">
                <a:solidFill>
                  <a:srgbClr val="111111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0">
                <a:solidFill>
                  <a:srgbClr val="111111"/>
                </a:solidFill>
                <a:latin typeface="Times New Roman"/>
                <a:cs typeface="Times New Roman"/>
              </a:rPr>
              <a:t>f</a:t>
            </a:r>
            <a:r>
              <a:rPr dirty="0" smtClean="0" sz="950" spc="0">
                <a:solidFill>
                  <a:srgbClr val="363636"/>
                </a:solidFill>
                <a:latin typeface="Times New Roman"/>
                <a:cs typeface="Times New Roman"/>
              </a:rPr>
              <a:t>aces,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54796" y="8461235"/>
            <a:ext cx="1119505" cy="149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44575" algn="l"/>
              </a:tabLst>
            </a:pPr>
            <a:r>
              <a:rPr dirty="0" smtClean="0" sz="900" spc="60" i="1">
                <a:solidFill>
                  <a:srgbClr val="242424"/>
                </a:solidFill>
                <a:latin typeface="Times New Roman"/>
                <a:cs typeface="Times New Roman"/>
              </a:rPr>
              <a:t>k</a:t>
            </a:r>
            <a:r>
              <a:rPr dirty="0" smtClean="0" sz="900" spc="60" i="1">
                <a:solidFill>
                  <a:srgbClr val="242424"/>
                </a:solidFill>
                <a:latin typeface="Times New Roman"/>
                <a:cs typeface="Times New Roman"/>
              </a:rPr>
              <a:t>	</a:t>
            </a:r>
            <a:r>
              <a:rPr dirty="0" smtClean="0" sz="850" spc="55" i="1">
                <a:solidFill>
                  <a:srgbClr val="242424"/>
                </a:solidFill>
                <a:latin typeface="Arial"/>
                <a:cs typeface="Arial"/>
              </a:rPr>
              <a:t>k</a:t>
            </a:r>
            <a:endParaRPr sz="8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64696" y="8535762"/>
            <a:ext cx="397510" cy="226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0">
              <a:lnSpc>
                <a:spcPts val="1140"/>
              </a:lnSpc>
            </a:pPr>
            <a:r>
              <a:rPr dirty="0" smtClean="0" sz="1000" spc="85">
                <a:solidFill>
                  <a:srgbClr val="111111"/>
                </a:solidFill>
                <a:latin typeface="Arial"/>
                <a:cs typeface="Arial"/>
              </a:rPr>
              <a:t>J</a:t>
            </a:r>
            <a:r>
              <a:rPr dirty="0" smtClean="0" sz="1000" spc="-180">
                <a:solidFill>
                  <a:srgbClr val="111111"/>
                </a:solidFill>
                <a:latin typeface="Arial"/>
                <a:cs typeface="Arial"/>
              </a:rPr>
              <a:t> </a:t>
            </a:r>
            <a:r>
              <a:rPr dirty="0" smtClean="0" sz="1000" spc="300">
                <a:solidFill>
                  <a:srgbClr val="505050"/>
                </a:solidFill>
                <a:latin typeface="Arial"/>
                <a:cs typeface="Arial"/>
              </a:rPr>
              <a:t>=</a:t>
            </a:r>
            <a:r>
              <a:rPr dirty="0" smtClean="0" sz="1000" spc="175">
                <a:solidFill>
                  <a:srgbClr val="505050"/>
                </a:solidFill>
                <a:latin typeface="Arial"/>
                <a:cs typeface="Arial"/>
              </a:rPr>
              <a:t>-</a:t>
            </a:r>
            <a:r>
              <a:rPr dirty="0" smtClean="0" sz="1000" spc="-5">
                <a:solidFill>
                  <a:srgbClr val="111111"/>
                </a:solidFill>
                <a:latin typeface="Arial"/>
                <a:cs typeface="Arial"/>
              </a:rPr>
              <a:t>a.</a:t>
            </a:r>
            <a:endParaRPr sz="1000">
              <a:latin typeface="Arial"/>
              <a:cs typeface="Arial"/>
            </a:endParaRPr>
          </a:p>
          <a:p>
            <a:pPr algn="ctr" marL="64769">
              <a:lnSpc>
                <a:spcPts val="540"/>
              </a:lnSpc>
            </a:pPr>
            <a:r>
              <a:rPr dirty="0" smtClean="0" sz="600" spc="30" i="1">
                <a:solidFill>
                  <a:srgbClr val="111111"/>
                </a:solidFill>
                <a:latin typeface="Times New Roman"/>
                <a:cs typeface="Times New Roman"/>
              </a:rPr>
              <a:t>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51291" y="8523960"/>
            <a:ext cx="885190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150"/>
              </a:lnSpc>
              <a:tabLst>
                <a:tab pos="414020" algn="l"/>
              </a:tabLst>
            </a:pPr>
            <a:r>
              <a:rPr dirty="0" smtClean="0" sz="1050" spc="-5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dirty="0" smtClean="0" sz="1050" spc="-45">
                <a:solidFill>
                  <a:srgbClr val="111111"/>
                </a:solidFill>
                <a:latin typeface="Times New Roman"/>
                <a:cs typeface="Times New Roman"/>
              </a:rPr>
              <a:t>nd</a:t>
            </a:r>
            <a:r>
              <a:rPr dirty="0" smtClean="0" sz="1050" spc="-45">
                <a:solidFill>
                  <a:srgbClr val="111111"/>
                </a:solidFill>
                <a:latin typeface="Times New Roman"/>
                <a:cs typeface="Times New Roman"/>
              </a:rPr>
              <a:t>	</a:t>
            </a:r>
            <a:r>
              <a:rPr dirty="0" smtClean="0" sz="950" spc="300">
                <a:solidFill>
                  <a:srgbClr val="242424"/>
                </a:solidFill>
                <a:latin typeface="Arial"/>
                <a:cs typeface="Arial"/>
              </a:rPr>
              <a:t>E=--.</a:t>
            </a:r>
            <a:endParaRPr sz="950">
              <a:latin typeface="Arial"/>
              <a:cs typeface="Arial"/>
            </a:endParaRPr>
          </a:p>
          <a:p>
            <a:pPr algn="r" marR="156210">
              <a:lnSpc>
                <a:spcPts val="650"/>
              </a:lnSpc>
            </a:pPr>
            <a:r>
              <a:rPr dirty="0" smtClean="0" sz="750" spc="90" i="1">
                <a:solidFill>
                  <a:srgbClr val="363636"/>
                </a:solidFill>
                <a:latin typeface="Arial"/>
                <a:cs typeface="Arial"/>
              </a:rPr>
              <a:t>or</a:t>
            </a:r>
            <a:endParaRPr sz="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28813" y="1059050"/>
            <a:ext cx="1208867" cy="11675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709261" y="5563891"/>
            <a:ext cx="749084" cy="12501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906560" y="469469"/>
            <a:ext cx="626745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35">
                <a:solidFill>
                  <a:srgbClr val="080808"/>
                </a:solidFill>
                <a:latin typeface="Arial"/>
                <a:cs typeface="Arial"/>
              </a:rPr>
              <a:t>Lecture</a:t>
            </a:r>
            <a:r>
              <a:rPr dirty="0" smtClean="0" sz="900" spc="25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dirty="0" smtClean="0" sz="900" spc="15">
                <a:solidFill>
                  <a:srgbClr val="080808"/>
                </a:solidFill>
                <a:latin typeface="Arial"/>
                <a:cs typeface="Arial"/>
              </a:rPr>
              <a:t>six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9329" y="1338558"/>
            <a:ext cx="520700" cy="142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225">
                <a:solidFill>
                  <a:srgbClr val="1C1C1C"/>
                </a:solidFill>
                <a:latin typeface="Times New Roman"/>
                <a:cs typeface="Times New Roman"/>
              </a:rPr>
              <a:t>J-</a:t>
            </a:r>
            <a:r>
              <a:rPr dirty="0" smtClean="0" sz="850" spc="385">
                <a:solidFill>
                  <a:srgbClr val="1C1C1C"/>
                </a:solidFill>
                <a:latin typeface="Times New Roman"/>
                <a:cs typeface="Times New Roman"/>
              </a:rPr>
              <a:t>O</a:t>
            </a:r>
            <a:r>
              <a:rPr dirty="0" smtClean="0" sz="850" spc="-55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850" spc="-35">
                <a:solidFill>
                  <a:srgbClr val="1C1C1C"/>
                </a:solidFill>
                <a:latin typeface="Times New Roman"/>
                <a:cs typeface="Times New Roman"/>
              </a:rPr>
              <a:t>OSm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9329" y="1330916"/>
            <a:ext cx="223520" cy="4229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700" spc="-195" i="1">
                <a:solidFill>
                  <a:srgbClr val="1C1C1C"/>
                </a:solidFill>
                <a:latin typeface="Times New Roman"/>
                <a:cs typeface="Times New Roman"/>
              </a:rPr>
              <a:t>-r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3178" y="1680705"/>
            <a:ext cx="45656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50" spc="155" i="1">
                <a:solidFill>
                  <a:srgbClr val="080808"/>
                </a:solidFill>
                <a:latin typeface="Times New Roman"/>
                <a:cs typeface="Times New Roman"/>
              </a:rPr>
              <a:t>'b</a:t>
            </a:r>
            <a:r>
              <a:rPr dirty="0" smtClean="0" sz="650" spc="-50" i="1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650" spc="345">
                <a:solidFill>
                  <a:srgbClr val="1C1C1C"/>
                </a:solidFill>
                <a:latin typeface="Times New Roman"/>
                <a:cs typeface="Times New Roman"/>
              </a:rPr>
              <a:t>•</a:t>
            </a:r>
            <a:r>
              <a:rPr dirty="0" smtClean="0" sz="650" spc="-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-50">
                <a:solidFill>
                  <a:srgbClr val="1C1C1C"/>
                </a:solidFill>
                <a:latin typeface="Times New Roman"/>
                <a:cs typeface="Times New Roman"/>
              </a:rPr>
              <a:t>3</a:t>
            </a:r>
            <a:r>
              <a:rPr dirty="0" smtClean="0" sz="800" spc="-175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800" spc="120">
                <a:solidFill>
                  <a:srgbClr val="1C1C1C"/>
                </a:solidFill>
                <a:latin typeface="Times New Roman"/>
                <a:cs typeface="Times New Roman"/>
              </a:rPr>
              <a:t>0m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90136" y="2408802"/>
            <a:ext cx="1165860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-25">
                <a:solidFill>
                  <a:srgbClr val="1C1C1C"/>
                </a:solidFill>
                <a:latin typeface="Times New Roman"/>
                <a:cs typeface="Times New Roman"/>
              </a:rPr>
              <a:t>Then</a:t>
            </a:r>
            <a:r>
              <a:rPr dirty="0" smtClean="0" sz="950" spc="-25">
                <a:solidFill>
                  <a:srgbClr val="1C1C1C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15">
                <a:solidFill>
                  <a:srgbClr val="1C1C1C"/>
                </a:solidFill>
                <a:latin typeface="Times New Roman"/>
                <a:cs typeface="Times New Roman"/>
              </a:rPr>
              <a:t>(5"</a:t>
            </a:r>
            <a:r>
              <a:rPr dirty="0" smtClean="0" sz="800" spc="-6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114">
                <a:solidFill>
                  <a:srgbClr val="3A3A3A"/>
                </a:solidFill>
                <a:latin typeface="Times New Roman"/>
                <a:cs typeface="Times New Roman"/>
              </a:rPr>
              <a:t>=</a:t>
            </a:r>
            <a:r>
              <a:rPr dirty="0" smtClean="0" sz="1250" spc="-18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5">
                <a:solidFill>
                  <a:srgbClr val="1C1C1C"/>
                </a:solidFill>
                <a:latin typeface="Times New Roman"/>
                <a:cs typeface="Times New Roman"/>
              </a:rPr>
              <a:t>0</a:t>
            </a:r>
            <a:r>
              <a:rPr dirty="0" smtClean="0" sz="900" spc="-65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-30">
                <a:solidFill>
                  <a:srgbClr val="1C1C1C"/>
                </a:solidFill>
                <a:latin typeface="Times New Roman"/>
                <a:cs typeface="Times New Roman"/>
              </a:rPr>
              <a:t>0873</a:t>
            </a:r>
            <a:r>
              <a:rPr dirty="0" smtClean="0" sz="900" spc="-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1C1C1C"/>
                </a:solidFill>
                <a:latin typeface="Times New Roman"/>
                <a:cs typeface="Times New Roman"/>
              </a:rPr>
              <a:t>rad</a:t>
            </a:r>
            <a:r>
              <a:rPr dirty="0" smtClean="0" sz="950" spc="65">
                <a:solidFill>
                  <a:srgbClr val="1C1C1C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35">
                <a:solidFill>
                  <a:srgbClr val="3A3A3A"/>
                </a:solidFill>
                <a:latin typeface="Times New Roman"/>
                <a:cs typeface="Times New Roman"/>
              </a:rPr>
              <a:t>,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32410" y="2592091"/>
            <a:ext cx="1990089" cy="9753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738505">
              <a:lnSpc>
                <a:spcPct val="100000"/>
              </a:lnSpc>
            </a:pPr>
            <a:r>
              <a:rPr dirty="0" smtClean="0" sz="1800" spc="-65" i="1">
                <a:solidFill>
                  <a:srgbClr val="1C1C1C"/>
                </a:solidFill>
                <a:latin typeface="Times New Roman"/>
                <a:cs typeface="Times New Roman"/>
              </a:rPr>
              <a:t>to</a:t>
            </a:r>
            <a:r>
              <a:rPr dirty="0" smtClean="0" sz="1800" spc="-165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20" b="1">
                <a:solidFill>
                  <a:srgbClr val="1C1C1C"/>
                </a:solidFill>
                <a:latin typeface="Times New Roman"/>
                <a:cs typeface="Times New Roman"/>
              </a:rPr>
              <a:t>a,·dr</a:t>
            </a:r>
            <a:r>
              <a:rPr dirty="0" smtClean="0" sz="950" spc="130" b="1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40" b="1">
                <a:solidFill>
                  <a:srgbClr val="3A3A3A"/>
                </a:solidFill>
                <a:latin typeface="Times New Roman"/>
                <a:cs typeface="Times New Roman"/>
              </a:rPr>
              <a:t>,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ts val="2490"/>
              </a:lnSpc>
            </a:pPr>
            <a:r>
              <a:rPr dirty="0" smtClean="0" sz="2250" spc="220">
                <a:solidFill>
                  <a:srgbClr val="1C1C1C"/>
                </a:solidFill>
                <a:latin typeface="Times New Roman"/>
                <a:cs typeface="Times New Roman"/>
              </a:rPr>
              <a:t>r</a:t>
            </a:r>
            <a:r>
              <a:rPr dirty="0" smtClean="0" sz="2250" spc="-540">
                <a:solidFill>
                  <a:srgbClr val="3A3A3A"/>
                </a:solidFill>
                <a:latin typeface="Times New Roman"/>
                <a:cs typeface="Times New Roman"/>
              </a:rPr>
              <a:t>(</a:t>
            </a:r>
            <a:r>
              <a:rPr dirty="0" smtClean="0" sz="2250" spc="-960">
                <a:solidFill>
                  <a:srgbClr val="3A3A3A"/>
                </a:solidFill>
                <a:latin typeface="Times New Roman"/>
                <a:cs typeface="Times New Roman"/>
              </a:rPr>
              <a:t>B</a:t>
            </a:r>
            <a:r>
              <a:rPr dirty="0" smtClean="0" sz="2050" spc="-395">
                <a:solidFill>
                  <a:srgbClr val="1C1C1C"/>
                </a:solidFill>
                <a:latin typeface="Arial"/>
                <a:cs typeface="Arial"/>
              </a:rPr>
              <a:t>fiX</a:t>
            </a:r>
            <a:r>
              <a:rPr dirty="0" smtClean="0" sz="2050" spc="-735">
                <a:solidFill>
                  <a:srgbClr val="1C1C1C"/>
                </a:solidFill>
                <a:latin typeface="Arial"/>
                <a:cs typeface="Arial"/>
              </a:rPr>
              <a:t>m</a:t>
            </a:r>
            <a:r>
              <a:rPr dirty="0" smtClean="0" sz="2050" spc="-40">
                <a:solidFill>
                  <a:srgbClr val="1C1C1C"/>
                </a:solidFill>
                <a:latin typeface="Arial"/>
                <a:cs typeface="Arial"/>
              </a:rPr>
              <a:t>;.</a:t>
            </a:r>
            <a:r>
              <a:rPr dirty="0" smtClean="0" sz="2050" spc="-140">
                <a:solidFill>
                  <a:srgbClr val="1C1C1C"/>
                </a:solidFill>
                <a:latin typeface="Arial"/>
                <a:cs typeface="Arial"/>
              </a:rPr>
              <a:t>,</a:t>
            </a:r>
            <a:r>
              <a:rPr dirty="0" smtClean="0" sz="2050" spc="-130">
                <a:solidFill>
                  <a:srgbClr val="4D4D4D"/>
                </a:solidFill>
                <a:latin typeface="Arial"/>
                <a:cs typeface="Arial"/>
              </a:rPr>
              <a:t>.</a:t>
            </a:r>
            <a:r>
              <a:rPr dirty="0" smtClean="0" sz="900" spc="0" i="1">
                <a:solidFill>
                  <a:srgbClr val="080808"/>
                </a:solidFill>
                <a:latin typeface="Times New Roman"/>
                <a:cs typeface="Times New Roman"/>
              </a:rPr>
              <a:t>rd4&gt;dza,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8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850" spc="0">
                <a:solidFill>
                  <a:srgbClr val="1C1C1C"/>
                </a:solidFill>
                <a:latin typeface="Times New Roman"/>
                <a:cs typeface="Times New Roman"/>
              </a:rPr>
              <a:t>o(</a:t>
            </a:r>
            <a:r>
              <a:rPr dirty="0" smtClean="0" sz="850" spc="-70">
                <a:solidFill>
                  <a:srgbClr val="1C1C1C"/>
                </a:solidFill>
                <a:latin typeface="Times New Roman"/>
                <a:cs typeface="Times New Roman"/>
              </a:rPr>
              <a:t>O</a:t>
            </a:r>
            <a:r>
              <a:rPr dirty="0" smtClean="0" sz="850" spc="65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850" spc="-35">
                <a:solidFill>
                  <a:srgbClr val="1C1C1C"/>
                </a:solidFill>
                <a:latin typeface="Times New Roman"/>
                <a:cs typeface="Times New Roman"/>
              </a:rPr>
              <a:t>OS)(O.o</a:t>
            </a:r>
            <a:r>
              <a:rPr dirty="0" smtClean="0" sz="850" spc="-80">
                <a:solidFill>
                  <a:srgbClr val="1C1C1C"/>
                </a:solidFill>
                <a:latin typeface="Times New Roman"/>
                <a:cs typeface="Times New Roman"/>
              </a:rPr>
              <a:t>s</a:t>
            </a:r>
            <a:r>
              <a:rPr dirty="0" smtClean="0" baseline="-22875" sz="1275" spc="37">
                <a:solidFill>
                  <a:srgbClr val="1C1C1C"/>
                </a:solidFill>
                <a:latin typeface="Times New Roman"/>
                <a:cs typeface="Times New Roman"/>
              </a:rPr>
              <a:t>7</a:t>
            </a:r>
            <a:r>
              <a:rPr dirty="0" smtClean="0" baseline="-22875" sz="1275" spc="-52">
                <a:solidFill>
                  <a:srgbClr val="1C1C1C"/>
                </a:solidFill>
                <a:latin typeface="Times New Roman"/>
                <a:cs typeface="Times New Roman"/>
              </a:rPr>
              <a:t>3</a:t>
            </a:r>
            <a:r>
              <a:rPr dirty="0" smtClean="0" sz="850" spc="60">
                <a:solidFill>
                  <a:srgbClr val="1C1C1C"/>
                </a:solidFill>
                <a:latin typeface="Times New Roman"/>
                <a:cs typeface="Times New Roman"/>
              </a:rPr>
              <a:t>)</a:t>
            </a:r>
            <a:r>
              <a:rPr dirty="0" smtClean="0" sz="850" spc="60">
                <a:solidFill>
                  <a:srgbClr val="1C1C1C"/>
                </a:solidFill>
                <a:latin typeface="Times New Roman"/>
                <a:cs typeface="Times New Roman"/>
              </a:rPr>
              <a:t>   </a:t>
            </a:r>
            <a:r>
              <a:rPr dirty="0" smtClean="0" sz="850" spc="10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30">
                <a:solidFill>
                  <a:srgbClr val="1C1C1C"/>
                </a:solidFill>
                <a:latin typeface="Times New Roman"/>
                <a:cs typeface="Times New Roman"/>
              </a:rPr>
              <a:t>1.01</a:t>
            </a:r>
            <a:r>
              <a:rPr dirty="0" smtClean="0" sz="850" spc="-1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3A3A3A"/>
                </a:solidFill>
                <a:latin typeface="Times New Roman"/>
                <a:cs typeface="Times New Roman"/>
              </a:rPr>
              <a:t>x</a:t>
            </a:r>
            <a:r>
              <a:rPr dirty="0" smtClean="0" sz="950" spc="3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60" i="1">
                <a:solidFill>
                  <a:srgbClr val="1C1C1C"/>
                </a:solidFill>
                <a:latin typeface="Times New Roman"/>
                <a:cs typeface="Times New Roman"/>
              </a:rPr>
              <a:t>w</a:t>
            </a:r>
            <a:r>
              <a:rPr dirty="0" smtClean="0" sz="1350" spc="-90" i="1">
                <a:solidFill>
                  <a:srgbClr val="808080"/>
                </a:solidFill>
                <a:latin typeface="Times New Roman"/>
                <a:cs typeface="Times New Roman"/>
              </a:rPr>
              <a:t>-</a:t>
            </a:r>
            <a:r>
              <a:rPr dirty="0" smtClean="0" sz="1350" spc="155" i="1">
                <a:solidFill>
                  <a:srgbClr val="1C1C1C"/>
                </a:solidFill>
                <a:latin typeface="Times New Roman"/>
                <a:cs typeface="Times New Roman"/>
              </a:rPr>
              <a:t>'</a:t>
            </a:r>
            <a:r>
              <a:rPr dirty="0" smtClean="0" sz="850" spc="365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850" spc="-6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155">
                <a:solidFill>
                  <a:srgbClr val="3A3A3A"/>
                </a:solidFill>
                <a:latin typeface="Times New Roman"/>
                <a:cs typeface="Times New Roman"/>
              </a:rPr>
              <a:t>=</a:t>
            </a:r>
            <a:r>
              <a:rPr dirty="0" smtClean="0" sz="850" spc="-45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50">
                <a:solidFill>
                  <a:srgbClr val="1C1C1C"/>
                </a:solidFill>
                <a:latin typeface="Times New Roman"/>
                <a:cs typeface="Times New Roman"/>
              </a:rPr>
              <a:t>10.1,.,0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36163" y="2784743"/>
            <a:ext cx="779145" cy="210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71805" algn="l"/>
              </a:tabLst>
            </a:pPr>
            <a:r>
              <a:rPr dirty="0" smtClean="0" sz="900" spc="55" i="1">
                <a:solidFill>
                  <a:srgbClr val="080808"/>
                </a:solidFill>
                <a:latin typeface="Times New Roman"/>
                <a:cs typeface="Times New Roman"/>
              </a:rPr>
              <a:t>R</a:t>
            </a:r>
            <a:r>
              <a:rPr dirty="0" smtClean="0" sz="900" spc="15" i="1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220">
                <a:solidFill>
                  <a:srgbClr val="4D4D4D"/>
                </a:solidFill>
                <a:latin typeface="Arial"/>
                <a:cs typeface="Arial"/>
              </a:rPr>
              <a:t>=</a:t>
            </a:r>
            <a:r>
              <a:rPr dirty="0" smtClean="0" sz="800" spc="220">
                <a:solidFill>
                  <a:srgbClr val="4D4D4D"/>
                </a:solidFill>
                <a:latin typeface="Arial"/>
                <a:cs typeface="Arial"/>
              </a:rPr>
              <a:t>	</a:t>
            </a:r>
            <a:r>
              <a:rPr dirty="0" smtClean="0" sz="1300" spc="-235">
                <a:solidFill>
                  <a:srgbClr val="080808"/>
                </a:solidFill>
                <a:latin typeface="Times New Roman"/>
                <a:cs typeface="Times New Roman"/>
              </a:rPr>
              <a:t>J</a:t>
            </a:r>
            <a:r>
              <a:rPr dirty="0" smtClean="0" sz="1300" spc="-315">
                <a:solidFill>
                  <a:srgbClr val="080808"/>
                </a:solidFill>
                <a:latin typeface="Times New Roman"/>
                <a:cs typeface="Times New Roman"/>
              </a:rPr>
              <a:t>o</a:t>
            </a:r>
            <a:r>
              <a:rPr dirty="0" smtClean="0" sz="1300" spc="-165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mtClean="0" sz="1300" spc="-30">
                <a:solidFill>
                  <a:srgbClr val="1C1C1C"/>
                </a:solidFill>
                <a:latin typeface="Times New Roman"/>
                <a:cs typeface="Times New Roman"/>
              </a:rPr>
              <a:t>l</a:t>
            </a:r>
            <a:r>
              <a:rPr dirty="0" smtClean="0" sz="130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" i="1">
                <a:solidFill>
                  <a:srgbClr val="1C1C1C"/>
                </a:solidFill>
                <a:latin typeface="Times New Roman"/>
                <a:cs typeface="Times New Roman"/>
              </a:rPr>
              <a:t>or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90629" y="3263146"/>
            <a:ext cx="251460" cy="157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-45">
                <a:solidFill>
                  <a:srgbClr val="1C1C1C"/>
                </a:solidFill>
                <a:latin typeface="Times New Roman"/>
                <a:cs typeface="Times New Roman"/>
              </a:rPr>
              <a:t>In</a:t>
            </a:r>
            <a:r>
              <a:rPr dirty="0" smtClean="0" sz="900" spc="-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C1C1C"/>
                </a:solidFill>
                <a:latin typeface="Times New Roman"/>
                <a:cs typeface="Times New Roman"/>
              </a:rPr>
              <a:t>15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79807" y="3784922"/>
            <a:ext cx="5184140" cy="9309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40" b="1">
                <a:solidFill>
                  <a:srgbClr val="080808"/>
                </a:solidFill>
                <a:latin typeface="Times New Roman"/>
                <a:cs typeface="Times New Roman"/>
              </a:rPr>
              <a:t>6.8</a:t>
            </a:r>
            <a:r>
              <a:rPr dirty="0" smtClean="0" sz="950" spc="40" b="1">
                <a:solidFill>
                  <a:srgbClr val="080808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80" b="1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 b="1">
                <a:solidFill>
                  <a:srgbClr val="080808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10" b="1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65" b="1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 b="1">
                <a:solidFill>
                  <a:srgbClr val="1C1C1C"/>
                </a:solidFill>
                <a:latin typeface="Times New Roman"/>
                <a:cs typeface="Times New Roman"/>
              </a:rPr>
              <a:t>SHEET</a:t>
            </a:r>
            <a:r>
              <a:rPr dirty="0" smtClean="0" sz="950" spc="15" b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70" b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 b="1">
                <a:solidFill>
                  <a:srgbClr val="080808"/>
                </a:solidFill>
                <a:latin typeface="Times New Roman"/>
                <a:cs typeface="Times New Roman"/>
              </a:rPr>
              <a:t>DENSITY </a:t>
            </a:r>
            <a:r>
              <a:rPr dirty="0" smtClean="0" sz="950" spc="-25" b="1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 b="1">
                <a:solidFill>
                  <a:srgbClr val="080808"/>
                </a:solidFill>
                <a:latin typeface="Times New Roman"/>
                <a:cs typeface="Times New Roman"/>
              </a:rPr>
              <a:t>K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algn="just" marL="12700" marR="12700" indent="211454">
              <a:lnSpc>
                <a:spcPct val="91900"/>
              </a:lnSpc>
            </a:pPr>
            <a:r>
              <a:rPr dirty="0" smtClean="0" sz="950" spc="40">
                <a:solidFill>
                  <a:srgbClr val="080808"/>
                </a:solidFill>
                <a:latin typeface="Times New Roman"/>
                <a:cs typeface="Times New Roman"/>
              </a:rPr>
              <a:t>At</a:t>
            </a:r>
            <a:r>
              <a:rPr dirty="0" smtClean="0" sz="950" spc="4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080808"/>
                </a:solidFill>
                <a:latin typeface="Times New Roman"/>
                <a:cs typeface="Times New Roman"/>
              </a:rPr>
              <a:t>times</a:t>
            </a:r>
            <a:r>
              <a:rPr dirty="0" smtClean="0" sz="950" spc="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C1C1C"/>
                </a:solidFill>
                <a:latin typeface="Times New Roman"/>
                <a:cs typeface="Times New Roman"/>
              </a:rPr>
              <a:t>is</a:t>
            </a:r>
            <a:r>
              <a:rPr dirty="0" smtClean="0" sz="95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confined </a:t>
            </a:r>
            <a:r>
              <a:rPr dirty="0" smtClean="0" sz="950" spc="7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080808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5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080808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2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surface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60">
                <a:solidFill>
                  <a:srgbClr val="1C1C1C"/>
                </a:solidFill>
                <a:latin typeface="Arial"/>
                <a:cs typeface="Arial"/>
              </a:rPr>
              <a:t>of</a:t>
            </a:r>
            <a:r>
              <a:rPr dirty="0" smtClean="0" sz="900" spc="6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900" spc="5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950" spc="50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5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conductor,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such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5">
                <a:solidFill>
                  <a:srgbClr val="1C1C1C"/>
                </a:solidFill>
                <a:latin typeface="Times New Roman"/>
                <a:cs typeface="Times New Roman"/>
              </a:rPr>
              <a:t>as</a:t>
            </a:r>
            <a:r>
              <a:rPr dirty="0" smtClean="0" sz="950" spc="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080808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3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080808"/>
                </a:solidFill>
                <a:latin typeface="Times New Roman"/>
                <a:cs typeface="Times New Roman"/>
              </a:rPr>
              <a:t>inside</a:t>
            </a:r>
            <a:r>
              <a:rPr dirty="0" smtClean="0" sz="950" spc="1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walls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5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5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080808"/>
                </a:solidFill>
                <a:latin typeface="Times New Roman"/>
                <a:cs typeface="Times New Roman"/>
              </a:rPr>
              <a:t>waveguid</a:t>
            </a:r>
            <a:r>
              <a:rPr dirty="0" smtClean="0" sz="950" spc="75">
                <a:solidFill>
                  <a:srgbClr val="080808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225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225">
                <a:solidFill>
                  <a:srgbClr val="3A3A3A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For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such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9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 i="1">
                <a:solidFill>
                  <a:srgbClr val="1C1C1C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8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 i="1">
                <a:solidFill>
                  <a:srgbClr val="1C1C1C"/>
                </a:solidFill>
                <a:latin typeface="Times New Roman"/>
                <a:cs typeface="Times New Roman"/>
              </a:rPr>
              <a:t>sheet</a:t>
            </a:r>
            <a:r>
              <a:rPr dirty="0" smtClean="0" sz="950" spc="-1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080808"/>
                </a:solidFill>
                <a:latin typeface="Times New Roman"/>
                <a:cs typeface="Times New Roman"/>
              </a:rPr>
              <a:t>it</a:t>
            </a:r>
            <a:r>
              <a:rPr dirty="0" smtClean="0" sz="950" spc="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9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5">
                <a:solidFill>
                  <a:srgbClr val="1C1C1C"/>
                </a:solidFill>
                <a:latin typeface="Arial"/>
                <a:cs typeface="Arial"/>
              </a:rPr>
              <a:t>is</a:t>
            </a:r>
            <a:r>
              <a:rPr dirty="0" smtClean="0" sz="900" spc="20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950" spc="5">
                <a:solidFill>
                  <a:srgbClr val="080808"/>
                </a:solidFill>
                <a:latin typeface="Times New Roman"/>
                <a:cs typeface="Times New Roman"/>
              </a:rPr>
              <a:t>helpful</a:t>
            </a:r>
            <a:r>
              <a:rPr dirty="0" smtClean="0" sz="950" spc="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7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0">
                <a:solidFill>
                  <a:srgbClr val="080808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9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C1C1C"/>
                </a:solidFill>
                <a:latin typeface="Times New Roman"/>
                <a:cs typeface="Times New Roman"/>
              </a:rPr>
              <a:t>define</a:t>
            </a:r>
            <a:r>
              <a:rPr dirty="0" smtClean="0" sz="95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4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080808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10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080808"/>
                </a:solidFill>
                <a:latin typeface="Times New Roman"/>
                <a:cs typeface="Times New Roman"/>
              </a:rPr>
              <a:t>density</a:t>
            </a:r>
            <a:r>
              <a:rPr dirty="0" smtClean="0" sz="950" spc="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080808"/>
                </a:solidFill>
                <a:latin typeface="Times New Roman"/>
                <a:cs typeface="Times New Roman"/>
              </a:rPr>
              <a:t>vector</a:t>
            </a:r>
            <a:r>
              <a:rPr dirty="0" smtClean="0" sz="950" spc="1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5" b="1">
                <a:solidFill>
                  <a:srgbClr val="080808"/>
                </a:solidFill>
                <a:latin typeface="Arial"/>
                <a:cs typeface="Arial"/>
              </a:rPr>
              <a:t>K</a:t>
            </a:r>
            <a:r>
              <a:rPr dirty="0" smtClean="0" sz="900" spc="40" b="1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0">
                <a:solidFill>
                  <a:srgbClr val="080808"/>
                </a:solidFill>
                <a:latin typeface="Times New Roman"/>
                <a:cs typeface="Times New Roman"/>
              </a:rPr>
              <a:t>A/m</a:t>
            </a:r>
            <a:r>
              <a:rPr dirty="0" smtClean="0" sz="950" spc="110">
                <a:solidFill>
                  <a:srgbClr val="080808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105">
                <a:solidFill>
                  <a:srgbClr val="3A3A3A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65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080808"/>
                </a:solidFill>
                <a:latin typeface="Times New Roman"/>
                <a:cs typeface="Times New Roman"/>
              </a:rPr>
              <a:t>which</a:t>
            </a:r>
            <a:r>
              <a:rPr dirty="0" smtClean="0" sz="950" spc="-1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C1C1C"/>
                </a:solidFill>
                <a:latin typeface="Times New Roman"/>
                <a:cs typeface="Times New Roman"/>
              </a:rPr>
              <a:t>gives</a:t>
            </a:r>
            <a:r>
              <a:rPr dirty="0" smtClean="0" sz="95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080808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2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C1C1C"/>
                </a:solidFill>
                <a:latin typeface="Times New Roman"/>
                <a:cs typeface="Times New Roman"/>
              </a:rPr>
              <a:t>rate</a:t>
            </a:r>
            <a:r>
              <a:rPr dirty="0" smtClean="0" sz="95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charge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080808"/>
                </a:solidFill>
                <a:latin typeface="Times New Roman"/>
                <a:cs typeface="Times New Roman"/>
              </a:rPr>
              <a:t>transport</a:t>
            </a:r>
            <a:r>
              <a:rPr dirty="0" smtClean="0" sz="950" spc="15">
                <a:solidFill>
                  <a:srgbClr val="080808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11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C1C1C"/>
                </a:solidFill>
                <a:latin typeface="Times New Roman"/>
                <a:cs typeface="Times New Roman"/>
              </a:rPr>
              <a:t>per</a:t>
            </a:r>
            <a:r>
              <a:rPr dirty="0" smtClean="0" sz="950" spc="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unit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transverse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lengt</a:t>
            </a:r>
            <a:r>
              <a:rPr dirty="0" smtClean="0" sz="950" spc="60">
                <a:solidFill>
                  <a:srgbClr val="1C1C1C"/>
                </a:solidFill>
                <a:latin typeface="Times New Roman"/>
                <a:cs typeface="Times New Roman"/>
              </a:rPr>
              <a:t>h</a:t>
            </a:r>
            <a:r>
              <a:rPr dirty="0" smtClean="0" sz="950" spc="135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135">
                <a:solidFill>
                  <a:srgbClr val="3A3A3A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9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Some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books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C1C1C"/>
                </a:solidFill>
                <a:latin typeface="Times New Roman"/>
                <a:cs typeface="Times New Roman"/>
              </a:rPr>
              <a:t>use</a:t>
            </a:r>
            <a:r>
              <a:rPr dirty="0" smtClean="0" sz="95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080808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5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notation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55" b="1">
                <a:solidFill>
                  <a:srgbClr val="080808"/>
                </a:solidFill>
                <a:latin typeface="Arial"/>
                <a:cs typeface="Arial"/>
              </a:rPr>
              <a:t>J</a:t>
            </a:r>
            <a:r>
              <a:rPr dirty="0" smtClean="0" sz="900" spc="25" b="1">
                <a:solidFill>
                  <a:srgbClr val="1C1C1C"/>
                </a:solidFill>
                <a:latin typeface="Arial"/>
                <a:cs typeface="Arial"/>
              </a:rPr>
              <a:t>•</a:t>
            </a:r>
            <a:r>
              <a:rPr dirty="0" smtClean="0" sz="900" spc="45" b="1">
                <a:solidFill>
                  <a:srgbClr val="1C1C1C"/>
                </a:solidFill>
                <a:latin typeface="Arial"/>
                <a:cs typeface="Arial"/>
              </a:rPr>
              <a:t>.</a:t>
            </a:r>
            <a:r>
              <a:rPr dirty="0" smtClean="0" sz="900" spc="125" b="1">
                <a:solidFill>
                  <a:srgbClr val="080808"/>
                </a:solidFill>
                <a:latin typeface="Arial"/>
                <a:cs typeface="Arial"/>
              </a:rPr>
              <a:t>)</a:t>
            </a:r>
            <a:r>
              <a:rPr dirty="0" smtClean="0" sz="900" spc="125" b="1">
                <a:solidFill>
                  <a:srgbClr val="080808"/>
                </a:solidFill>
                <a:latin typeface="Arial"/>
                <a:cs typeface="Arial"/>
              </a:rPr>
              <a:t>  </a:t>
            </a:r>
            <a:r>
              <a:rPr dirty="0" smtClean="0" sz="900" spc="40" b="1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dirty="0" smtClean="0" sz="950" spc="5">
                <a:solidFill>
                  <a:srgbClr val="1C1C1C"/>
                </a:solidFill>
                <a:latin typeface="Times New Roman"/>
                <a:cs typeface="Times New Roman"/>
              </a:rPr>
              <a:t>Figure</a:t>
            </a:r>
            <a:r>
              <a:rPr dirty="0" smtClean="0" sz="950" spc="9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6-9</a:t>
            </a:r>
            <a:r>
              <a:rPr dirty="0" smtClean="0" sz="95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shows</a:t>
            </a:r>
            <a:r>
              <a:rPr dirty="0" smtClean="0" sz="950" spc="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9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5">
                <a:solidFill>
                  <a:srgbClr val="080808"/>
                </a:solidFill>
                <a:latin typeface="Times New Roman"/>
                <a:cs typeface="Times New Roman"/>
              </a:rPr>
              <a:t>t</a:t>
            </a:r>
            <a:r>
              <a:rPr dirty="0" smtClean="0" sz="950" spc="90">
                <a:solidFill>
                  <a:srgbClr val="3A3A3A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5">
                <a:solidFill>
                  <a:srgbClr val="080808"/>
                </a:solidFill>
                <a:latin typeface="Times New Roman"/>
                <a:cs typeface="Times New Roman"/>
              </a:rPr>
              <a:t>tal</a:t>
            </a:r>
            <a:r>
              <a:rPr dirty="0" smtClean="0" sz="950" spc="7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1C1C1C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-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4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0">
                <a:solidFill>
                  <a:srgbClr val="080808"/>
                </a:solidFill>
                <a:latin typeface="Times New Roman"/>
                <a:cs typeface="Times New Roman"/>
              </a:rPr>
              <a:t>/,</a:t>
            </a:r>
            <a:r>
              <a:rPr dirty="0" smtClean="0" sz="950" spc="11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080808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6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080808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11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080808"/>
                </a:solidFill>
                <a:latin typeface="Times New Roman"/>
                <a:cs typeface="Times New Roman"/>
              </a:rPr>
              <a:t>form</a:t>
            </a:r>
            <a:r>
              <a:rPr dirty="0" smtClean="0" sz="950" spc="7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4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cylindrical </a:t>
            </a:r>
            <a:r>
              <a:rPr dirty="0" smtClean="0" sz="950" spc="-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sheet</a:t>
            </a:r>
            <a:r>
              <a:rPr dirty="0" smtClean="0" sz="950" spc="7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4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radius</a:t>
            </a:r>
            <a:r>
              <a:rPr dirty="0" smtClean="0" sz="950" spc="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15" i="1">
                <a:solidFill>
                  <a:srgbClr val="080808"/>
                </a:solidFill>
                <a:latin typeface="Times New Roman"/>
                <a:cs typeface="Times New Roman"/>
              </a:rPr>
              <a:t>r</a:t>
            </a:r>
            <a:r>
              <a:rPr dirty="0" smtClean="0" sz="1000" spc="100" i="1">
                <a:solidFill>
                  <a:srgbClr val="3A3A3A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10" i="1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080808"/>
                </a:solidFill>
                <a:latin typeface="Times New Roman"/>
                <a:cs typeface="Times New Roman"/>
              </a:rPr>
              <a:t>flowing</a:t>
            </a:r>
            <a:r>
              <a:rPr dirty="0" smtClean="0" sz="950" spc="10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080808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6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positive</a:t>
            </a:r>
            <a:r>
              <a:rPr dirty="0" smtClean="0" sz="950" spc="7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30" i="1">
                <a:solidFill>
                  <a:srgbClr val="1C1C1C"/>
                </a:solidFill>
                <a:latin typeface="Times New Roman"/>
                <a:cs typeface="Times New Roman"/>
              </a:rPr>
              <a:t>z</a:t>
            </a:r>
            <a:r>
              <a:rPr dirty="0" smtClean="0" sz="1100" spc="95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direction.</a:t>
            </a:r>
            <a:r>
              <a:rPr dirty="0" smtClean="0" sz="950" spc="8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080808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7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080808"/>
                </a:solidFill>
                <a:latin typeface="Times New Roman"/>
                <a:cs typeface="Times New Roman"/>
              </a:rPr>
              <a:t>this</a:t>
            </a:r>
            <a:r>
              <a:rPr dirty="0" smtClean="0" sz="950" spc="3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case</a:t>
            </a:r>
            <a:r>
              <a:rPr dirty="0" smtClean="0" sz="950" spc="175">
                <a:solidFill>
                  <a:srgbClr val="3A3A3A"/>
                </a:solidFill>
                <a:latin typeface="Times New Roman"/>
                <a:cs typeface="Times New Roman"/>
              </a:rPr>
              <a:t>,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67164" y="4767666"/>
            <a:ext cx="77470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155" i="1">
                <a:solidFill>
                  <a:srgbClr val="080808"/>
                </a:solidFill>
                <a:latin typeface="Arial"/>
                <a:cs typeface="Arial"/>
              </a:rPr>
              <a:t>I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72794" y="4855489"/>
            <a:ext cx="553085" cy="149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155" b="1">
                <a:solidFill>
                  <a:srgbClr val="080808"/>
                </a:solidFill>
                <a:latin typeface="Arial"/>
                <a:cs typeface="Arial"/>
              </a:rPr>
              <a:t>K</a:t>
            </a:r>
            <a:r>
              <a:rPr dirty="0" smtClean="0" sz="900" spc="-165" b="1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dirty="0" smtClean="0" sz="900" spc="220" b="1">
                <a:solidFill>
                  <a:srgbClr val="3A3A3A"/>
                </a:solidFill>
                <a:latin typeface="Arial"/>
                <a:cs typeface="Arial"/>
              </a:rPr>
              <a:t>=</a:t>
            </a:r>
            <a:r>
              <a:rPr dirty="0" smtClean="0" sz="900" spc="-150" b="1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dirty="0" smtClean="0" sz="900" spc="890" b="1">
                <a:solidFill>
                  <a:srgbClr val="1C1C1C"/>
                </a:solidFill>
                <a:latin typeface="Arial"/>
                <a:cs typeface="Arial"/>
              </a:rPr>
              <a:t>-•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00027" y="4915114"/>
            <a:ext cx="377190" cy="173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240" i="1">
                <a:solidFill>
                  <a:srgbClr val="1C1C1C"/>
                </a:solidFill>
                <a:latin typeface="Courier New"/>
                <a:cs typeface="Courier New"/>
              </a:rPr>
              <a:t>1Jrr</a:t>
            </a:r>
            <a:r>
              <a:rPr dirty="0" smtClean="0" sz="1000" spc="30" i="1">
                <a:solidFill>
                  <a:srgbClr val="1C1C1C"/>
                </a:solidFill>
                <a:latin typeface="Courier New"/>
                <a:cs typeface="Courier New"/>
              </a:rPr>
              <a:t> </a:t>
            </a:r>
            <a:r>
              <a:rPr dirty="0" smtClean="0" sz="1000" spc="95">
                <a:solidFill>
                  <a:srgbClr val="3A3A3A"/>
                </a:solidFill>
                <a:latin typeface="Courier New"/>
                <a:cs typeface="Courier New"/>
              </a:rPr>
              <a:t>•</a:t>
            </a:r>
            <a:endParaRPr sz="100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84971" y="5138441"/>
            <a:ext cx="4175125" cy="741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50" spc="30">
                <a:solidFill>
                  <a:srgbClr val="1C1C1C"/>
                </a:solidFill>
                <a:latin typeface="Times New Roman"/>
                <a:cs typeface="Times New Roman"/>
              </a:rPr>
              <a:t>at</a:t>
            </a:r>
            <a:r>
              <a:rPr dirty="0" smtClean="0" sz="95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C1C1C"/>
                </a:solidFill>
                <a:latin typeface="Times New Roman"/>
                <a:cs typeface="Times New Roman"/>
              </a:rPr>
              <a:t>each</a:t>
            </a:r>
            <a:r>
              <a:rPr dirty="0" smtClean="0" sz="950" spc="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point</a:t>
            </a:r>
            <a:r>
              <a:rPr dirty="0" smtClean="0" sz="950" spc="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0">
                <a:solidFill>
                  <a:srgbClr val="1C1C1C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-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7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080808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2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3A3A3A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20">
                <a:solidFill>
                  <a:srgbClr val="080808"/>
                </a:solidFill>
                <a:latin typeface="Times New Roman"/>
                <a:cs typeface="Times New Roman"/>
              </a:rPr>
              <a:t>hee</a:t>
            </a:r>
            <a:r>
              <a:rPr dirty="0" smtClean="0" sz="950" spc="80">
                <a:solidFill>
                  <a:srgbClr val="080808"/>
                </a:solidFill>
                <a:latin typeface="Times New Roman"/>
                <a:cs typeface="Times New Roman"/>
              </a:rPr>
              <a:t>t</a:t>
            </a:r>
            <a:r>
              <a:rPr dirty="0" smtClean="0" sz="950" spc="225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225">
                <a:solidFill>
                  <a:srgbClr val="3A3A3A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40">
                <a:solidFill>
                  <a:srgbClr val="1C1C1C"/>
                </a:solidFill>
                <a:latin typeface="Times New Roman"/>
                <a:cs typeface="Times New Roman"/>
              </a:rPr>
              <a:t>For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C1C1C"/>
                </a:solidFill>
                <a:latin typeface="Times New Roman"/>
                <a:cs typeface="Times New Roman"/>
              </a:rPr>
              <a:t>other</a:t>
            </a:r>
            <a:r>
              <a:rPr dirty="0" smtClean="0" sz="950" spc="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sheet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175">
                <a:solidFill>
                  <a:srgbClr val="3A3A3A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-85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5" b="1">
                <a:solidFill>
                  <a:srgbClr val="080808"/>
                </a:solidFill>
                <a:latin typeface="Arial"/>
                <a:cs typeface="Arial"/>
              </a:rPr>
              <a:t>K</a:t>
            </a:r>
            <a:r>
              <a:rPr dirty="0" smtClean="0" sz="900" spc="-40" b="1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might </a:t>
            </a:r>
            <a:r>
              <a:rPr dirty="0" smtClean="0" sz="950" spc="-1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080808"/>
                </a:solidFill>
                <a:latin typeface="Times New Roman"/>
                <a:cs typeface="Times New Roman"/>
              </a:rPr>
              <a:t>vary</a:t>
            </a:r>
            <a:r>
              <a:rPr dirty="0" smtClean="0" sz="950" spc="6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from</a:t>
            </a:r>
            <a:r>
              <a:rPr dirty="0" smtClean="0" sz="950" spc="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point</a:t>
            </a:r>
            <a:r>
              <a:rPr dirty="0" smtClean="0" sz="950" spc="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70">
                <a:solidFill>
                  <a:srgbClr val="080808"/>
                </a:solidFill>
                <a:latin typeface="Times New Roman"/>
                <a:cs typeface="Times New Roman"/>
              </a:rPr>
              <a:t>to</a:t>
            </a:r>
            <a:r>
              <a:rPr dirty="0" smtClean="0" sz="950" spc="1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point</a:t>
            </a:r>
            <a:r>
              <a:rPr dirty="0" smtClean="0" sz="950" spc="-1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25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4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ctr" marL="226060">
              <a:lnSpc>
                <a:spcPct val="100000"/>
              </a:lnSpc>
            </a:pPr>
            <a:r>
              <a:rPr dirty="0" smtClean="0" sz="1650" spc="484">
                <a:solidFill>
                  <a:srgbClr val="080808"/>
                </a:solidFill>
                <a:latin typeface="Arial"/>
                <a:cs typeface="Arial"/>
              </a:rPr>
              <a:t>,</a:t>
            </a:r>
            <a:endParaRPr sz="1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48821" y="7224104"/>
            <a:ext cx="5185410" cy="11868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2860" marR="14604" indent="206375">
              <a:lnSpc>
                <a:spcPts val="1100"/>
              </a:lnSpc>
            </a:pPr>
            <a:r>
              <a:rPr dirty="0" smtClean="0" sz="950" spc="15">
                <a:solidFill>
                  <a:srgbClr val="080808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1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>
                <a:solidFill>
                  <a:srgbClr val="1C1C1C"/>
                </a:solidFill>
                <a:latin typeface="Times New Roman"/>
                <a:cs typeface="Times New Roman"/>
              </a:rPr>
              <a:t>general</a:t>
            </a:r>
            <a:r>
              <a:rPr dirty="0" smtClean="0" sz="950" spc="-1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3A3A3A"/>
                </a:solidFill>
                <a:latin typeface="Times New Roman"/>
                <a:cs typeface="Times New Roman"/>
              </a:rPr>
              <a:t>,</a:t>
            </a:r>
            <a:r>
              <a:rPr dirty="0" smtClean="0" sz="950" spc="35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6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080808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3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080808"/>
                </a:solidFill>
                <a:latin typeface="Times New Roman"/>
                <a:cs typeface="Times New Roman"/>
              </a:rPr>
              <a:t>flowing</a:t>
            </a:r>
            <a:r>
              <a:rPr dirty="0" smtClean="0" sz="950" spc="-1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080808"/>
                </a:solidFill>
                <a:latin typeface="Times New Roman"/>
                <a:cs typeface="Times New Roman"/>
              </a:rPr>
              <a:t>through</a:t>
            </a:r>
            <a:r>
              <a:rPr dirty="0" smtClean="0" sz="950" spc="1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5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contour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8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20">
                <a:solidFill>
                  <a:srgbClr val="1C1C1C"/>
                </a:solidFill>
                <a:latin typeface="Times New Roman"/>
                <a:cs typeface="Times New Roman"/>
              </a:rPr>
              <a:t>C</a:t>
            </a:r>
            <a:r>
              <a:rPr dirty="0" smtClean="0" sz="950" spc="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within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5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9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6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sheet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is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obtained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C1C1C"/>
                </a:solidFill>
                <a:latin typeface="Times New Roman"/>
                <a:cs typeface="Times New Roman"/>
              </a:rPr>
              <a:t>by</a:t>
            </a:r>
            <a:r>
              <a:rPr dirty="0" smtClean="0" sz="950" spc="-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integrating</a:t>
            </a:r>
            <a:r>
              <a:rPr dirty="0" smtClean="0" sz="950" spc="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-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" i="1">
                <a:solidFill>
                  <a:srgbClr val="1C1C1C"/>
                </a:solidFill>
                <a:latin typeface="Times New Roman"/>
                <a:cs typeface="Times New Roman"/>
              </a:rPr>
              <a:t>normal</a:t>
            </a:r>
            <a:r>
              <a:rPr dirty="0" smtClean="0" sz="950" spc="65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component</a:t>
            </a:r>
            <a:r>
              <a:rPr dirty="0" smtClean="0" sz="950" spc="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0">
                <a:solidFill>
                  <a:srgbClr val="1C1C1C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8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200" b="1">
                <a:solidFill>
                  <a:srgbClr val="080808"/>
                </a:solidFill>
                <a:latin typeface="Arial"/>
                <a:cs typeface="Arial"/>
              </a:rPr>
              <a:t>K</a:t>
            </a:r>
            <a:r>
              <a:rPr dirty="0" smtClean="0" sz="900" spc="-85" b="1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dirty="0" smtClean="0" sz="950" spc="15">
                <a:solidFill>
                  <a:srgbClr val="1C1C1C"/>
                </a:solidFill>
                <a:latin typeface="Times New Roman"/>
                <a:cs typeface="Times New Roman"/>
              </a:rPr>
              <a:t>along</a:t>
            </a:r>
            <a:r>
              <a:rPr dirty="0" smtClean="0" sz="950" spc="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7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>
                <a:solidFill>
                  <a:srgbClr val="1C1C1C"/>
                </a:solidFill>
                <a:latin typeface="Times New Roman"/>
                <a:cs typeface="Times New Roman"/>
              </a:rPr>
              <a:t>contou</a:t>
            </a:r>
            <a:r>
              <a:rPr dirty="0" smtClean="0" sz="950" spc="80">
                <a:solidFill>
                  <a:srgbClr val="1C1C1C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225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  <a:p>
            <a:pPr algn="ctr" marR="9525">
              <a:lnSpc>
                <a:spcPts val="2760"/>
              </a:lnSpc>
            </a:pPr>
            <a:r>
              <a:rPr dirty="0" smtClean="0" sz="900" spc="315" i="1">
                <a:solidFill>
                  <a:srgbClr val="080808"/>
                </a:solidFill>
                <a:latin typeface="Arial"/>
                <a:cs typeface="Arial"/>
              </a:rPr>
              <a:t>I=</a:t>
            </a:r>
            <a:r>
              <a:rPr dirty="0" smtClean="0" sz="900" spc="-165" i="1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dirty="0" smtClean="0" sz="2900" spc="-560" i="1">
                <a:solidFill>
                  <a:srgbClr val="1C1C1C"/>
                </a:solidFill>
                <a:latin typeface="Arial"/>
                <a:cs typeface="Arial"/>
              </a:rPr>
              <a:t>L</a:t>
            </a:r>
            <a:r>
              <a:rPr dirty="0" smtClean="0" sz="900" spc="100" i="1">
                <a:solidFill>
                  <a:srgbClr val="1C1C1C"/>
                </a:solidFill>
                <a:latin typeface="Arial"/>
                <a:cs typeface="Arial"/>
              </a:rPr>
              <a:t>K,.dt</a:t>
            </a:r>
            <a:endParaRPr sz="9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14"/>
              </a:spcBef>
            </a:pPr>
            <a:endParaRPr sz="1200"/>
          </a:p>
          <a:p>
            <a:pPr algn="just" marL="12700" marR="12700" indent="5080">
              <a:lnSpc>
                <a:spcPct val="87300"/>
              </a:lnSpc>
            </a:pPr>
            <a:r>
              <a:rPr dirty="0" smtClean="0" sz="800" spc="10" b="1">
                <a:solidFill>
                  <a:srgbClr val="080808"/>
                </a:solidFill>
                <a:latin typeface="Arial"/>
                <a:cs typeface="Arial"/>
              </a:rPr>
              <a:t>EXAMPLE</a:t>
            </a:r>
            <a:r>
              <a:rPr dirty="0" smtClean="0" sz="800" spc="25" b="1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dirty="0" smtClean="0" sz="800" spc="55" b="1">
                <a:solidFill>
                  <a:srgbClr val="080808"/>
                </a:solidFill>
                <a:latin typeface="Arial"/>
                <a:cs typeface="Arial"/>
              </a:rPr>
              <a:t>5.</a:t>
            </a:r>
            <a:r>
              <a:rPr dirty="0" smtClean="0" sz="800" spc="55" b="1">
                <a:solidFill>
                  <a:srgbClr val="080808"/>
                </a:solidFill>
                <a:latin typeface="Arial"/>
                <a:cs typeface="Arial"/>
              </a:rPr>
              <a:t>  </a:t>
            </a:r>
            <a:r>
              <a:rPr dirty="0" smtClean="0" sz="800" spc="50" b="1">
                <a:solidFill>
                  <a:srgbClr val="080808"/>
                </a:solidFill>
                <a:latin typeface="Arial"/>
                <a:cs typeface="Arial"/>
              </a:rPr>
              <a:t> </a:t>
            </a:r>
            <a:r>
              <a:rPr dirty="0" smtClean="0" sz="950" spc="-35">
                <a:solidFill>
                  <a:srgbClr val="1C1C1C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5">
                <a:solidFill>
                  <a:srgbClr val="1C1C1C"/>
                </a:solidFill>
                <a:latin typeface="Times New Roman"/>
                <a:cs typeface="Times New Roman"/>
              </a:rPr>
              <a:t>thin</a:t>
            </a:r>
            <a:r>
              <a:rPr dirty="0" smtClean="0" sz="950" spc="6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65">
                <a:solidFill>
                  <a:srgbClr val="1C1C1C"/>
                </a:solidFill>
                <a:latin typeface="Times New Roman"/>
                <a:cs typeface="Times New Roman"/>
              </a:rPr>
              <a:t>c</a:t>
            </a:r>
            <a:r>
              <a:rPr dirty="0" smtClean="0" sz="950" spc="-30">
                <a:solidFill>
                  <a:srgbClr val="3A3A3A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-30">
                <a:solidFill>
                  <a:srgbClr val="080808"/>
                </a:solidFill>
                <a:latin typeface="Times New Roman"/>
                <a:cs typeface="Times New Roman"/>
              </a:rPr>
              <a:t>nducting</a:t>
            </a:r>
            <a:r>
              <a:rPr dirty="0" smtClean="0" sz="950" spc="5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0">
                <a:solidFill>
                  <a:srgbClr val="3A3A3A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-20">
                <a:solidFill>
                  <a:srgbClr val="080808"/>
                </a:solidFill>
                <a:latin typeface="Times New Roman"/>
                <a:cs typeface="Times New Roman"/>
              </a:rPr>
              <a:t>heet</a:t>
            </a:r>
            <a:r>
              <a:rPr dirty="0" smtClean="0" sz="950" spc="114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0">
                <a:solidFill>
                  <a:srgbClr val="080808"/>
                </a:solidFill>
                <a:latin typeface="Times New Roman"/>
                <a:cs typeface="Times New Roman"/>
              </a:rPr>
              <a:t>lies</a:t>
            </a:r>
            <a:r>
              <a:rPr dirty="0" smtClean="0" sz="950" spc="1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0">
                <a:solidFill>
                  <a:srgbClr val="080808"/>
                </a:solidFill>
                <a:latin typeface="Times New Roman"/>
                <a:cs typeface="Times New Roman"/>
              </a:rPr>
              <a:t>in</a:t>
            </a:r>
            <a:r>
              <a:rPr dirty="0" smtClean="0" sz="950" spc="2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080808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-10">
                <a:solidFill>
                  <a:srgbClr val="080808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9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50">
                <a:solidFill>
                  <a:srgbClr val="1C1C1C"/>
                </a:solidFill>
                <a:latin typeface="Times New Roman"/>
                <a:cs typeface="Times New Roman"/>
              </a:rPr>
              <a:t>z</a:t>
            </a:r>
            <a:r>
              <a:rPr dirty="0" smtClean="0" sz="950" spc="-6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5">
                <a:solidFill>
                  <a:srgbClr val="3A3A3A"/>
                </a:solidFill>
                <a:latin typeface="Times New Roman"/>
                <a:cs typeface="Times New Roman"/>
              </a:rPr>
              <a:t>'"'</a:t>
            </a:r>
            <a:r>
              <a:rPr dirty="0" smtClean="0" sz="950" spc="-130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35">
                <a:solidFill>
                  <a:srgbClr val="1C1C1C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35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5">
                <a:solidFill>
                  <a:srgbClr val="1C1C1C"/>
                </a:solidFill>
                <a:latin typeface="Times New Roman"/>
                <a:cs typeface="Times New Roman"/>
              </a:rPr>
              <a:t>plane</a:t>
            </a:r>
            <a:r>
              <a:rPr dirty="0" smtClean="0" sz="950" spc="6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C1C1C"/>
                </a:solidFill>
                <a:latin typeface="Times New Roman"/>
                <a:cs typeface="Times New Roman"/>
              </a:rPr>
              <a:t>for</a:t>
            </a:r>
            <a:r>
              <a:rPr dirty="0" smtClean="0" sz="950" spc="-15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90">
                <a:solidFill>
                  <a:srgbClr val="1C1C1C"/>
                </a:solidFill>
                <a:latin typeface="Times New Roman"/>
                <a:cs typeface="Times New Roman"/>
              </a:rPr>
              <a:t>0</a:t>
            </a:r>
            <a:r>
              <a:rPr dirty="0" smtClean="0" sz="1050" spc="110">
                <a:solidFill>
                  <a:srgbClr val="3A3A3A"/>
                </a:solidFill>
                <a:latin typeface="Arial"/>
                <a:cs typeface="Arial"/>
              </a:rPr>
              <a:t>&lt;</a:t>
            </a:r>
            <a:r>
              <a:rPr dirty="0" smtClean="0" sz="950" spc="25" i="1">
                <a:solidFill>
                  <a:srgbClr val="1C1C1C"/>
                </a:solidFill>
                <a:latin typeface="Times New Roman"/>
                <a:cs typeface="Times New Roman"/>
              </a:rPr>
              <a:t>x</a:t>
            </a:r>
            <a:r>
              <a:rPr dirty="0" smtClean="0" sz="950" spc="4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65">
                <a:solidFill>
                  <a:srgbClr val="3A3A3A"/>
                </a:solidFill>
                <a:latin typeface="Arial"/>
                <a:cs typeface="Arial"/>
              </a:rPr>
              <a:t>&lt;</a:t>
            </a:r>
            <a:r>
              <a:rPr dirty="0" smtClean="0" sz="950" spc="-30">
                <a:solidFill>
                  <a:srgbClr val="1C1C1C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40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35">
                <a:solidFill>
                  <a:srgbClr val="1C1C1C"/>
                </a:solidFill>
                <a:latin typeface="Times New Roman"/>
                <a:cs typeface="Times New Roman"/>
              </a:rPr>
              <a:t>05</a:t>
            </a:r>
            <a:r>
              <a:rPr dirty="0" smtClean="0" sz="950" spc="-1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080808"/>
                </a:solidFill>
                <a:latin typeface="Times New Roman"/>
                <a:cs typeface="Times New Roman"/>
              </a:rPr>
              <a:t>m.</a:t>
            </a:r>
            <a:r>
              <a:rPr dirty="0" smtClean="0" sz="950" spc="0">
                <a:solidFill>
                  <a:srgbClr val="080808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12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5">
                <a:solidFill>
                  <a:srgbClr val="1C1C1C"/>
                </a:solidFill>
                <a:latin typeface="Times New Roman"/>
                <a:cs typeface="Times New Roman"/>
              </a:rPr>
              <a:t>An</a:t>
            </a:r>
            <a:r>
              <a:rPr dirty="0" smtClean="0" sz="950" spc="5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0" b="1">
                <a:solidFill>
                  <a:srgbClr val="1C1C1C"/>
                </a:solidFill>
                <a:latin typeface="Arial"/>
                <a:cs typeface="Arial"/>
              </a:rPr>
              <a:t>a,</a:t>
            </a:r>
            <a:r>
              <a:rPr dirty="0" smtClean="0" sz="900" spc="-60" b="1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mtClean="0" sz="950" spc="-15">
                <a:solidFill>
                  <a:srgbClr val="1C1C1C"/>
                </a:solidFill>
                <a:latin typeface="Times New Roman"/>
                <a:cs typeface="Times New Roman"/>
              </a:rPr>
              <a:t>dir</a:t>
            </a:r>
            <a:r>
              <a:rPr dirty="0" smtClean="0" sz="950" spc="-80">
                <a:solidFill>
                  <a:srgbClr val="1C1C1C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-20">
                <a:solidFill>
                  <a:srgbClr val="3A3A3A"/>
                </a:solidFill>
                <a:latin typeface="Times New Roman"/>
                <a:cs typeface="Times New Roman"/>
              </a:rPr>
              <a:t>c</a:t>
            </a:r>
            <a:r>
              <a:rPr dirty="0" smtClean="0" sz="950" spc="-20">
                <a:solidFill>
                  <a:srgbClr val="1C1C1C"/>
                </a:solidFill>
                <a:latin typeface="Times New Roman"/>
                <a:cs typeface="Times New Roman"/>
              </a:rPr>
              <a:t>ted</a:t>
            </a:r>
            <a:r>
              <a:rPr dirty="0" smtClean="0" sz="950" spc="6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0">
                <a:solidFill>
                  <a:srgbClr val="1C1C1C"/>
                </a:solidFill>
                <a:latin typeface="Times New Roman"/>
                <a:cs typeface="Times New Roman"/>
              </a:rPr>
              <a:t>current</a:t>
            </a:r>
            <a:r>
              <a:rPr dirty="0" smtClean="0" sz="950" spc="-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0">
                <a:solidFill>
                  <a:srgbClr val="1C1C1C"/>
                </a:solidFill>
                <a:latin typeface="Times New Roman"/>
                <a:cs typeface="Times New Roman"/>
              </a:rPr>
              <a:t>of</a:t>
            </a:r>
            <a:r>
              <a:rPr dirty="0" smtClean="0" sz="950" spc="8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0">
                <a:solidFill>
                  <a:srgbClr val="1C1C1C"/>
                </a:solidFill>
                <a:latin typeface="Times New Roman"/>
                <a:cs typeface="Times New Roman"/>
              </a:rPr>
              <a:t>25</a:t>
            </a:r>
            <a:r>
              <a:rPr dirty="0" smtClean="0" sz="950" spc="-1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5">
                <a:solidFill>
                  <a:srgbClr val="080808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8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5">
                <a:solidFill>
                  <a:srgbClr val="1C1C1C"/>
                </a:solidFill>
                <a:latin typeface="Times New Roman"/>
                <a:cs typeface="Times New Roman"/>
              </a:rPr>
              <a:t>i</a:t>
            </a:r>
            <a:r>
              <a:rPr dirty="0" smtClean="0" sz="950" spc="35">
                <a:solidFill>
                  <a:srgbClr val="3A3A3A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-35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50">
                <a:solidFill>
                  <a:srgbClr val="1C1C1C"/>
                </a:solidFill>
                <a:latin typeface="Times New Roman"/>
                <a:cs typeface="Times New Roman"/>
              </a:rPr>
              <a:t>sinusoidally</a:t>
            </a:r>
            <a:r>
              <a:rPr dirty="0" smtClean="0" sz="950" spc="1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0">
                <a:solidFill>
                  <a:srgbClr val="1C1C1C"/>
                </a:solidFill>
                <a:latin typeface="Times New Roman"/>
                <a:cs typeface="Times New Roman"/>
              </a:rPr>
              <a:t>distributed</a:t>
            </a:r>
            <a:r>
              <a:rPr dirty="0" smtClean="0" sz="950" spc="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1C1C1C"/>
                </a:solidFill>
                <a:latin typeface="Times New Roman"/>
                <a:cs typeface="Times New Roman"/>
              </a:rPr>
              <a:t>ac</a:t>
            </a:r>
            <a:r>
              <a:rPr dirty="0" smtClean="0" sz="950" spc="-60">
                <a:solidFill>
                  <a:srgbClr val="1C1C1C"/>
                </a:solidFill>
                <a:latin typeface="Times New Roman"/>
                <a:cs typeface="Times New Roman"/>
              </a:rPr>
              <a:t>r</a:t>
            </a:r>
            <a:r>
              <a:rPr dirty="0" smtClean="0" sz="950" spc="-15">
                <a:solidFill>
                  <a:srgbClr val="3A3A3A"/>
                </a:solidFill>
                <a:latin typeface="Times New Roman"/>
                <a:cs typeface="Times New Roman"/>
              </a:rPr>
              <a:t>oss</a:t>
            </a:r>
            <a:r>
              <a:rPr dirty="0" smtClean="0" sz="950" spc="5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">
                <a:solidFill>
                  <a:srgbClr val="080808"/>
                </a:solidFill>
                <a:latin typeface="Times New Roman"/>
                <a:cs typeface="Times New Roman"/>
              </a:rPr>
              <a:t>the</a:t>
            </a:r>
            <a:r>
              <a:rPr dirty="0" smtClean="0" sz="950" spc="3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sheet,</a:t>
            </a:r>
            <a:r>
              <a:rPr dirty="0" smtClean="0" sz="950" spc="-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30">
                <a:solidFill>
                  <a:srgbClr val="1C1C1C"/>
                </a:solidFill>
                <a:latin typeface="Times New Roman"/>
                <a:cs typeface="Times New Roman"/>
              </a:rPr>
              <a:t>with</a:t>
            </a:r>
            <a:r>
              <a:rPr dirty="0" smtClean="0" sz="80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-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5">
                <a:solidFill>
                  <a:srgbClr val="080808"/>
                </a:solidFill>
                <a:latin typeface="Times New Roman"/>
                <a:cs typeface="Times New Roman"/>
              </a:rPr>
              <a:t>linear</a:t>
            </a:r>
            <a:r>
              <a:rPr dirty="0" smtClean="0" sz="950" spc="6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5">
                <a:solidFill>
                  <a:srgbClr val="1C1C1C"/>
                </a:solidFill>
                <a:latin typeface="Times New Roman"/>
                <a:cs typeface="Times New Roman"/>
              </a:rPr>
              <a:t>density</a:t>
            </a:r>
            <a:r>
              <a:rPr dirty="0" smtClean="0" sz="950" spc="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C1C1C"/>
                </a:solidFill>
                <a:latin typeface="Times New Roman"/>
                <a:cs typeface="Times New Roman"/>
              </a:rPr>
              <a:t>zero</a:t>
            </a:r>
            <a:r>
              <a:rPr dirty="0" smtClean="0" sz="950" spc="7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080808"/>
                </a:solidFill>
                <a:latin typeface="Times New Roman"/>
                <a:cs typeface="Times New Roman"/>
              </a:rPr>
              <a:t>for  </a:t>
            </a:r>
            <a:r>
              <a:rPr dirty="0" smtClean="0" sz="950" spc="-3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65" i="1">
                <a:solidFill>
                  <a:srgbClr val="1C1C1C"/>
                </a:solidFill>
                <a:latin typeface="Times New Roman"/>
                <a:cs typeface="Times New Roman"/>
              </a:rPr>
              <a:t>x</a:t>
            </a:r>
            <a:r>
              <a:rPr dirty="0" smtClean="0" sz="850" spc="7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25">
                <a:solidFill>
                  <a:srgbClr val="1C1C1C"/>
                </a:solidFill>
                <a:latin typeface="Arial"/>
                <a:cs typeface="Arial"/>
              </a:rPr>
              <a:t>=</a:t>
            </a:r>
            <a:r>
              <a:rPr dirty="0" smtClean="0" sz="950" spc="35">
                <a:solidFill>
                  <a:srgbClr val="1C1C1C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35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15">
                <a:solidFill>
                  <a:srgbClr val="3A3A3A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15">
                <a:solidFill>
                  <a:srgbClr val="080808"/>
                </a:solidFill>
                <a:latin typeface="Times New Roman"/>
                <a:cs typeface="Times New Roman"/>
              </a:rPr>
              <a:t>nd</a:t>
            </a:r>
            <a:r>
              <a:rPr dirty="0" smtClean="0" sz="950" spc="-15">
                <a:solidFill>
                  <a:srgbClr val="080808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3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65" i="1">
                <a:solidFill>
                  <a:srgbClr val="1C1C1C"/>
                </a:solidFill>
                <a:latin typeface="Times New Roman"/>
                <a:cs typeface="Times New Roman"/>
              </a:rPr>
              <a:t>x</a:t>
            </a:r>
            <a:r>
              <a:rPr dirty="0" smtClean="0" sz="850" spc="30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265">
                <a:solidFill>
                  <a:srgbClr val="1C1C1C"/>
                </a:solidFill>
                <a:latin typeface="Arial"/>
                <a:cs typeface="Arial"/>
              </a:rPr>
              <a:t>=</a:t>
            </a:r>
            <a:r>
              <a:rPr dirty="0" smtClean="0" sz="950" spc="-35">
                <a:solidFill>
                  <a:srgbClr val="1C1C1C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5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10">
                <a:solidFill>
                  <a:srgbClr val="1C1C1C"/>
                </a:solidFill>
                <a:latin typeface="Times New Roman"/>
                <a:cs typeface="Times New Roman"/>
              </a:rPr>
              <a:t>05</a:t>
            </a:r>
            <a:r>
              <a:rPr dirty="0" smtClean="0" sz="950" spc="-1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0">
                <a:solidFill>
                  <a:srgbClr val="1C1C1C"/>
                </a:solidFill>
                <a:latin typeface="Times New Roman"/>
                <a:cs typeface="Times New Roman"/>
              </a:rPr>
              <a:t>m</a:t>
            </a:r>
            <a:r>
              <a:rPr dirty="0" smtClean="0" sz="950" spc="-100">
                <a:solidFill>
                  <a:srgbClr val="1C1C1C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9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5">
                <a:solidFill>
                  <a:srgbClr val="1C1C1C"/>
                </a:solidFill>
                <a:latin typeface="Times New Roman"/>
                <a:cs typeface="Times New Roman"/>
              </a:rPr>
              <a:t>and</a:t>
            </a:r>
            <a:r>
              <a:rPr dirty="0" smtClean="0" sz="950" spc="-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65">
                <a:solidFill>
                  <a:srgbClr val="080808"/>
                </a:solidFill>
                <a:latin typeface="Times New Roman"/>
                <a:cs typeface="Times New Roman"/>
              </a:rPr>
              <a:t>maximum</a:t>
            </a:r>
            <a:r>
              <a:rPr dirty="0" smtClean="0" sz="950" spc="8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5">
                <a:solidFill>
                  <a:srgbClr val="3A3A3A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t</a:t>
            </a:r>
            <a:r>
              <a:rPr dirty="0" smtClean="0" sz="950" spc="20">
                <a:solidFill>
                  <a:srgbClr val="1C1C1C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5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25" i="1">
                <a:solidFill>
                  <a:srgbClr val="1C1C1C"/>
                </a:solidFill>
                <a:latin typeface="Times New Roman"/>
                <a:cs typeface="Times New Roman"/>
              </a:rPr>
              <a:t>x</a:t>
            </a:r>
            <a:r>
              <a:rPr dirty="0" smtClean="0" sz="950" spc="25" i="1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215">
                <a:solidFill>
                  <a:srgbClr val="1C1C1C"/>
                </a:solidFill>
                <a:latin typeface="Arial"/>
                <a:cs typeface="Arial"/>
              </a:rPr>
              <a:t>=</a:t>
            </a:r>
            <a:r>
              <a:rPr dirty="0" smtClean="0" sz="950" spc="-10">
                <a:solidFill>
                  <a:srgbClr val="3A3A3A"/>
                </a:solidFill>
                <a:latin typeface="Times New Roman"/>
                <a:cs typeface="Times New Roman"/>
              </a:rPr>
              <a:t>0</a:t>
            </a:r>
            <a:r>
              <a:rPr dirty="0" smtClean="0" sz="950" spc="-15">
                <a:solidFill>
                  <a:srgbClr val="3A3A3A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35">
                <a:solidFill>
                  <a:srgbClr val="1C1C1C"/>
                </a:solidFill>
                <a:latin typeface="Times New Roman"/>
                <a:cs typeface="Times New Roman"/>
              </a:rPr>
              <a:t>025</a:t>
            </a:r>
            <a:r>
              <a:rPr dirty="0" smtClean="0" sz="950" spc="-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100">
                <a:solidFill>
                  <a:srgbClr val="1C1C1C"/>
                </a:solidFill>
                <a:latin typeface="Times New Roman"/>
                <a:cs typeface="Times New Roman"/>
              </a:rPr>
              <a:t>m</a:t>
            </a:r>
            <a:r>
              <a:rPr dirty="0" smtClean="0" sz="950" spc="-100">
                <a:solidFill>
                  <a:srgbClr val="1C1C1C"/>
                </a:solidFill>
                <a:latin typeface="Times New Roman"/>
                <a:cs typeface="Times New Roman"/>
              </a:rPr>
              <a:t>   </a:t>
            </a:r>
            <a:r>
              <a:rPr dirty="0" smtClean="0" sz="950" spc="-9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0">
                <a:solidFill>
                  <a:srgbClr val="1C1C1C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-5">
                <a:solidFill>
                  <a:srgbClr val="1C1C1C"/>
                </a:solidFill>
                <a:latin typeface="Times New Roman"/>
                <a:cs typeface="Times New Roman"/>
              </a:rPr>
              <a:t>s</a:t>
            </a:r>
            <a:r>
              <a:rPr dirty="0" smtClean="0" sz="950" spc="-100">
                <a:solidFill>
                  <a:srgbClr val="1C1C1C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90">
                <a:solidFill>
                  <a:srgbClr val="3A3A3A"/>
                </a:solidFill>
                <a:latin typeface="Times New Roman"/>
                <a:cs typeface="Times New Roman"/>
              </a:rPr>
              <a:t>e</a:t>
            </a:r>
            <a:r>
              <a:rPr dirty="0" smtClean="0" sz="950" spc="-25">
                <a:solidFill>
                  <a:srgbClr val="3A3A3A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1C1C1C"/>
                </a:solidFill>
                <a:latin typeface="Times New Roman"/>
                <a:cs typeface="Times New Roman"/>
              </a:rPr>
              <a:t>fi</a:t>
            </a:r>
            <a:r>
              <a:rPr dirty="0" smtClean="0" sz="950" spc="25">
                <a:solidFill>
                  <a:srgbClr val="1C1C1C"/>
                </a:solidFill>
                <a:latin typeface="Times New Roman"/>
                <a:cs typeface="Times New Roman"/>
              </a:rPr>
              <a:t>g</a:t>
            </a:r>
            <a:r>
              <a:rPr dirty="0" smtClean="0" sz="950" spc="245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-40">
                <a:solidFill>
                  <a:srgbClr val="1C1C1C"/>
                </a:solidFill>
                <a:latin typeface="Times New Roman"/>
                <a:cs typeface="Times New Roman"/>
              </a:rPr>
              <a:t>6-10</a:t>
            </a:r>
            <a:r>
              <a:rPr dirty="0" smtClean="0" sz="950" spc="-35">
                <a:solidFill>
                  <a:srgbClr val="1C1C1C"/>
                </a:solidFill>
                <a:latin typeface="Times New Roman"/>
                <a:cs typeface="Times New Roman"/>
              </a:rPr>
              <a:t>)</a:t>
            </a:r>
            <a:r>
              <a:rPr dirty="0" smtClean="0" sz="950" spc="135">
                <a:solidFill>
                  <a:srgbClr val="5D5D5D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135">
                <a:solidFill>
                  <a:srgbClr val="5D5D5D"/>
                </a:solidFill>
                <a:latin typeface="Times New Roman"/>
                <a:cs typeface="Times New Roman"/>
              </a:rPr>
              <a:t>  </a:t>
            </a:r>
            <a:r>
              <a:rPr dirty="0" smtClean="0" sz="950" spc="-30">
                <a:solidFill>
                  <a:srgbClr val="5D5D5D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40">
                <a:solidFill>
                  <a:srgbClr val="3A3A3A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-35">
                <a:solidFill>
                  <a:srgbClr val="1C1C1C"/>
                </a:solidFill>
                <a:latin typeface="Times New Roman"/>
                <a:cs typeface="Times New Roman"/>
              </a:rPr>
              <a:t>btain</a:t>
            </a:r>
            <a:r>
              <a:rPr dirty="0" smtClean="0" sz="950" spc="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25">
                <a:solidFill>
                  <a:srgbClr val="3A3A3A"/>
                </a:solidFill>
                <a:latin typeface="Times New Roman"/>
                <a:cs typeface="Times New Roman"/>
              </a:rPr>
              <a:t>a</a:t>
            </a:r>
            <a:r>
              <a:rPr dirty="0" smtClean="0" sz="950" spc="-30">
                <a:solidFill>
                  <a:srgbClr val="080808"/>
                </a:solidFill>
                <a:latin typeface="Times New Roman"/>
                <a:cs typeface="Times New Roman"/>
              </a:rPr>
              <a:t>n</a:t>
            </a:r>
            <a:r>
              <a:rPr dirty="0" smtClean="0" sz="950" spc="45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40">
                <a:solidFill>
                  <a:srgbClr val="1C1C1C"/>
                </a:solidFill>
                <a:latin typeface="Times New Roman"/>
                <a:cs typeface="Times New Roman"/>
              </a:rPr>
              <a:t>expression</a:t>
            </a:r>
            <a:r>
              <a:rPr dirty="0" smtClean="0" sz="950" spc="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40">
                <a:solidFill>
                  <a:srgbClr val="080808"/>
                </a:solidFill>
                <a:latin typeface="Times New Roman"/>
                <a:cs typeface="Times New Roman"/>
              </a:rPr>
              <a:t>f</a:t>
            </a:r>
            <a:r>
              <a:rPr dirty="0" smtClean="0" sz="950" spc="10">
                <a:solidFill>
                  <a:srgbClr val="3A3A3A"/>
                </a:solidFill>
                <a:latin typeface="Times New Roman"/>
                <a:cs typeface="Times New Roman"/>
              </a:rPr>
              <a:t>o</a:t>
            </a:r>
            <a:r>
              <a:rPr dirty="0" smtClean="0" sz="950" spc="80">
                <a:solidFill>
                  <a:srgbClr val="080808"/>
                </a:solidFill>
                <a:latin typeface="Times New Roman"/>
                <a:cs typeface="Times New Roman"/>
              </a:rPr>
              <a:t>rK.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2O14</dc:creator>
  <dcterms:created xsi:type="dcterms:W3CDTF">2018-11-13T23:11:54Z</dcterms:created>
  <dcterms:modified xsi:type="dcterms:W3CDTF">2018-11-13T23:11:54Z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